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9.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0.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1.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12.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113.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5"/>
  </p:notesMasterIdLst>
  <p:sldIdLst>
    <p:sldId id="256" r:id="rId2"/>
    <p:sldId id="469" r:id="rId3"/>
    <p:sldId id="268" r:id="rId4"/>
    <p:sldId id="269" r:id="rId5"/>
    <p:sldId id="334" r:id="rId6"/>
    <p:sldId id="335" r:id="rId7"/>
    <p:sldId id="337" r:id="rId8"/>
    <p:sldId id="308" r:id="rId9"/>
    <p:sldId id="338" r:id="rId10"/>
    <p:sldId id="450" r:id="rId11"/>
    <p:sldId id="392" r:id="rId12"/>
    <p:sldId id="393" r:id="rId13"/>
    <p:sldId id="340" r:id="rId14"/>
    <p:sldId id="275" r:id="rId15"/>
    <p:sldId id="277" r:id="rId16"/>
    <p:sldId id="278" r:id="rId17"/>
    <p:sldId id="280" r:id="rId18"/>
    <p:sldId id="317" r:id="rId19"/>
    <p:sldId id="318" r:id="rId20"/>
    <p:sldId id="449" r:id="rId21"/>
    <p:sldId id="394" r:id="rId22"/>
    <p:sldId id="471" r:id="rId23"/>
    <p:sldId id="395" r:id="rId24"/>
    <p:sldId id="447" r:id="rId25"/>
    <p:sldId id="396" r:id="rId26"/>
    <p:sldId id="448" r:id="rId27"/>
    <p:sldId id="298" r:id="rId28"/>
    <p:sldId id="397" r:id="rId29"/>
    <p:sldId id="299" r:id="rId30"/>
    <p:sldId id="398" r:id="rId31"/>
    <p:sldId id="302" r:id="rId32"/>
    <p:sldId id="301" r:id="rId33"/>
    <p:sldId id="399" r:id="rId34"/>
    <p:sldId id="305" r:id="rId35"/>
    <p:sldId id="466" r:id="rId36"/>
    <p:sldId id="306" r:id="rId37"/>
    <p:sldId id="307" r:id="rId38"/>
    <p:sldId id="310" r:id="rId39"/>
    <p:sldId id="313" r:id="rId40"/>
    <p:sldId id="452" r:id="rId41"/>
    <p:sldId id="314" r:id="rId42"/>
    <p:sldId id="325" r:id="rId43"/>
    <p:sldId id="328" r:id="rId44"/>
    <p:sldId id="400" r:id="rId45"/>
    <p:sldId id="401" r:id="rId46"/>
    <p:sldId id="402" r:id="rId47"/>
    <p:sldId id="331" r:id="rId48"/>
    <p:sldId id="346" r:id="rId49"/>
    <p:sldId id="349" r:id="rId50"/>
    <p:sldId id="350" r:id="rId51"/>
    <p:sldId id="459" r:id="rId52"/>
    <p:sldId id="351" r:id="rId53"/>
    <p:sldId id="404" r:id="rId54"/>
    <p:sldId id="405" r:id="rId55"/>
    <p:sldId id="406" r:id="rId56"/>
    <p:sldId id="407" r:id="rId57"/>
    <p:sldId id="408" r:id="rId58"/>
    <p:sldId id="409" r:id="rId59"/>
    <p:sldId id="411" r:id="rId60"/>
    <p:sldId id="410" r:id="rId61"/>
    <p:sldId id="412" r:id="rId62"/>
    <p:sldId id="413" r:id="rId63"/>
    <p:sldId id="414" r:id="rId64"/>
    <p:sldId id="415" r:id="rId65"/>
    <p:sldId id="417" r:id="rId66"/>
    <p:sldId id="418" r:id="rId67"/>
    <p:sldId id="419" r:id="rId68"/>
    <p:sldId id="420" r:id="rId69"/>
    <p:sldId id="421" r:id="rId70"/>
    <p:sldId id="422" r:id="rId71"/>
    <p:sldId id="468" r:id="rId72"/>
    <p:sldId id="357" r:id="rId73"/>
    <p:sldId id="445" r:id="rId74"/>
    <p:sldId id="365" r:id="rId75"/>
    <p:sldId id="366" r:id="rId76"/>
    <p:sldId id="367" r:id="rId77"/>
    <p:sldId id="373" r:id="rId78"/>
    <p:sldId id="375" r:id="rId79"/>
    <p:sldId id="376" r:id="rId80"/>
    <p:sldId id="423" r:id="rId81"/>
    <p:sldId id="424" r:id="rId82"/>
    <p:sldId id="377" r:id="rId83"/>
    <p:sldId id="379" r:id="rId84"/>
    <p:sldId id="380" r:id="rId85"/>
    <p:sldId id="387" r:id="rId86"/>
    <p:sldId id="386" r:id="rId87"/>
    <p:sldId id="385" r:id="rId88"/>
    <p:sldId id="384" r:id="rId89"/>
    <p:sldId id="388" r:id="rId90"/>
    <p:sldId id="429" r:id="rId91"/>
    <p:sldId id="389" r:id="rId92"/>
    <p:sldId id="467" r:id="rId93"/>
    <p:sldId id="430" r:id="rId94"/>
    <p:sldId id="431" r:id="rId95"/>
    <p:sldId id="432" r:id="rId96"/>
    <p:sldId id="433" r:id="rId97"/>
    <p:sldId id="434" r:id="rId98"/>
    <p:sldId id="435" r:id="rId99"/>
    <p:sldId id="436" r:id="rId100"/>
    <p:sldId id="465" r:id="rId101"/>
    <p:sldId id="437" r:id="rId102"/>
    <p:sldId id="460" r:id="rId103"/>
    <p:sldId id="461" r:id="rId104"/>
    <p:sldId id="438" r:id="rId105"/>
    <p:sldId id="453" r:id="rId106"/>
    <p:sldId id="454" r:id="rId107"/>
    <p:sldId id="455" r:id="rId108"/>
    <p:sldId id="456" r:id="rId109"/>
    <p:sldId id="457" r:id="rId110"/>
    <p:sldId id="458" r:id="rId111"/>
    <p:sldId id="470" r:id="rId112"/>
    <p:sldId id="390" r:id="rId113"/>
    <p:sldId id="391" r:id="rId1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B2E6"/>
    <a:srgbClr val="4793D2"/>
    <a:srgbClr val="2D3E50"/>
    <a:srgbClr val="F29301"/>
    <a:srgbClr val="E9EEF3"/>
    <a:srgbClr val="CF3E3E"/>
    <a:srgbClr val="E95024"/>
    <a:srgbClr val="F29200"/>
    <a:srgbClr val="FDC800"/>
    <a:srgbClr val="98BF0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F13C6EB-613A-4016-BB59-C08AB9E8E130}" v="51" dt="2023-01-10T21:44:42.73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1130" autoAdjust="0"/>
    <p:restoredTop sz="73984" autoAdjust="0"/>
  </p:normalViewPr>
  <p:slideViewPr>
    <p:cSldViewPr snapToGrid="0" showGuides="1">
      <p:cViewPr varScale="1">
        <p:scale>
          <a:sx n="63" d="100"/>
          <a:sy n="63" d="100"/>
        </p:scale>
        <p:origin x="533" y="58"/>
      </p:cViewPr>
      <p:guideLst>
        <p:guide orient="horz" pos="2160"/>
        <p:guide pos="384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viewProps" Target="viewProps.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theme" Target="theme/theme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tableStyles" Target="tableStyles.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microsoft.com/office/2016/11/relationships/changesInfo" Target="changesInfos/changesInfo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microsoft.com/office/2015/10/relationships/revisionInfo" Target="revisionInfo.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eth Petry-Johnson" userId="9311b3db184b81f9" providerId="LiveId" clId="{8F13C6EB-613A-4016-BB59-C08AB9E8E130}"/>
    <pc:docChg chg="undo custSel addSld delSld modSld">
      <pc:chgData name="Seth Petry-Johnson" userId="9311b3db184b81f9" providerId="LiveId" clId="{8F13C6EB-613A-4016-BB59-C08AB9E8E130}" dt="2023-01-10T21:45:11.242" v="1723" actId="47"/>
      <pc:docMkLst>
        <pc:docMk/>
      </pc:docMkLst>
      <pc:sldChg chg="addSp modSp mod modNotesTx">
        <pc:chgData name="Seth Petry-Johnson" userId="9311b3db184b81f9" providerId="LiveId" clId="{8F13C6EB-613A-4016-BB59-C08AB9E8E130}" dt="2023-01-10T21:16:26.844" v="297" actId="1076"/>
        <pc:sldMkLst>
          <pc:docMk/>
          <pc:sldMk cId="2075525433" sldId="256"/>
        </pc:sldMkLst>
        <pc:spChg chg="add mod">
          <ac:chgData name="Seth Petry-Johnson" userId="9311b3db184b81f9" providerId="LiveId" clId="{8F13C6EB-613A-4016-BB59-C08AB9E8E130}" dt="2023-01-10T18:54:30.890" v="254" actId="1076"/>
          <ac:spMkLst>
            <pc:docMk/>
            <pc:sldMk cId="2075525433" sldId="256"/>
            <ac:spMk id="3" creationId="{4D072F55-3007-93FE-E7D2-ED0B51FC44E8}"/>
          </ac:spMkLst>
        </pc:spChg>
        <pc:spChg chg="add mod">
          <ac:chgData name="Seth Petry-Johnson" userId="9311b3db184b81f9" providerId="LiveId" clId="{8F13C6EB-613A-4016-BB59-C08AB9E8E130}" dt="2023-01-10T20:01:21.528" v="295" actId="1076"/>
          <ac:spMkLst>
            <pc:docMk/>
            <pc:sldMk cId="2075525433" sldId="256"/>
            <ac:spMk id="4" creationId="{A950AA06-49DB-9CF5-D83F-3DCF77B3FFE3}"/>
          </ac:spMkLst>
        </pc:spChg>
        <pc:spChg chg="mod">
          <ac:chgData name="Seth Petry-Johnson" userId="9311b3db184b81f9" providerId="LiveId" clId="{8F13C6EB-613A-4016-BB59-C08AB9E8E130}" dt="2023-01-10T21:16:26.844" v="297" actId="1076"/>
          <ac:spMkLst>
            <pc:docMk/>
            <pc:sldMk cId="2075525433" sldId="256"/>
            <ac:spMk id="8" creationId="{98021589-8EA4-E579-67D0-A26C50FF359D}"/>
          </ac:spMkLst>
        </pc:spChg>
        <pc:spChg chg="add mod">
          <ac:chgData name="Seth Petry-Johnson" userId="9311b3db184b81f9" providerId="LiveId" clId="{8F13C6EB-613A-4016-BB59-C08AB9E8E130}" dt="2023-01-10T18:54:54.487" v="263" actId="1036"/>
          <ac:spMkLst>
            <pc:docMk/>
            <pc:sldMk cId="2075525433" sldId="256"/>
            <ac:spMk id="9" creationId="{916D2B5A-88C8-B6DA-4E80-BF11EBDB2924}"/>
          </ac:spMkLst>
        </pc:spChg>
        <pc:spChg chg="add mod">
          <ac:chgData name="Seth Petry-Johnson" userId="9311b3db184b81f9" providerId="LiveId" clId="{8F13C6EB-613A-4016-BB59-C08AB9E8E130}" dt="2023-01-10T18:54:54.487" v="263" actId="1036"/>
          <ac:spMkLst>
            <pc:docMk/>
            <pc:sldMk cId="2075525433" sldId="256"/>
            <ac:spMk id="12" creationId="{7ADFB722-8152-3EE2-0B2E-D9F1CA8DF344}"/>
          </ac:spMkLst>
        </pc:spChg>
        <pc:spChg chg="add mod">
          <ac:chgData name="Seth Petry-Johnson" userId="9311b3db184b81f9" providerId="LiveId" clId="{8F13C6EB-613A-4016-BB59-C08AB9E8E130}" dt="2023-01-10T18:54:07.743" v="250" actId="1038"/>
          <ac:spMkLst>
            <pc:docMk/>
            <pc:sldMk cId="2075525433" sldId="256"/>
            <ac:spMk id="13" creationId="{F17577C5-3570-0972-C1DE-D1EEAFFE01D6}"/>
          </ac:spMkLst>
        </pc:spChg>
        <pc:spChg chg="add mod">
          <ac:chgData name="Seth Petry-Johnson" userId="9311b3db184b81f9" providerId="LiveId" clId="{8F13C6EB-613A-4016-BB59-C08AB9E8E130}" dt="2023-01-10T18:54:16.988" v="251" actId="14100"/>
          <ac:spMkLst>
            <pc:docMk/>
            <pc:sldMk cId="2075525433" sldId="256"/>
            <ac:spMk id="14" creationId="{E099C1D5-8C97-B25C-B9BB-1003E8B4BD16}"/>
          </ac:spMkLst>
        </pc:spChg>
      </pc:sldChg>
      <pc:sldChg chg="modNotesTx">
        <pc:chgData name="Seth Petry-Johnson" userId="9311b3db184b81f9" providerId="LiveId" clId="{8F13C6EB-613A-4016-BB59-C08AB9E8E130}" dt="2023-01-10T21:17:21.870" v="320" actId="20577"/>
        <pc:sldMkLst>
          <pc:docMk/>
          <pc:sldMk cId="1913574812" sldId="268"/>
        </pc:sldMkLst>
      </pc:sldChg>
      <pc:sldChg chg="modNotesTx">
        <pc:chgData name="Seth Petry-Johnson" userId="9311b3db184b81f9" providerId="LiveId" clId="{8F13C6EB-613A-4016-BB59-C08AB9E8E130}" dt="2023-01-10T21:17:32.148" v="326" actId="20577"/>
        <pc:sldMkLst>
          <pc:docMk/>
          <pc:sldMk cId="715687592" sldId="269"/>
        </pc:sldMkLst>
      </pc:sldChg>
      <pc:sldChg chg="modNotesTx">
        <pc:chgData name="Seth Petry-Johnson" userId="9311b3db184b81f9" providerId="LiveId" clId="{8F13C6EB-613A-4016-BB59-C08AB9E8E130}" dt="2023-01-10T21:20:10.483" v="373" actId="6549"/>
        <pc:sldMkLst>
          <pc:docMk/>
          <pc:sldMk cId="2671511072" sldId="277"/>
        </pc:sldMkLst>
      </pc:sldChg>
      <pc:sldChg chg="modNotesTx">
        <pc:chgData name="Seth Petry-Johnson" userId="9311b3db184b81f9" providerId="LiveId" clId="{8F13C6EB-613A-4016-BB59-C08AB9E8E130}" dt="2023-01-10T21:28:28.793" v="1046" actId="6549"/>
        <pc:sldMkLst>
          <pc:docMk/>
          <pc:sldMk cId="2533017543" sldId="299"/>
        </pc:sldMkLst>
      </pc:sldChg>
      <pc:sldChg chg="modNotesTx">
        <pc:chgData name="Seth Petry-Johnson" userId="9311b3db184b81f9" providerId="LiveId" clId="{8F13C6EB-613A-4016-BB59-C08AB9E8E130}" dt="2023-01-10T21:31:12.488" v="1458" actId="20577"/>
        <pc:sldMkLst>
          <pc:docMk/>
          <pc:sldMk cId="4273185211" sldId="305"/>
        </pc:sldMkLst>
      </pc:sldChg>
      <pc:sldChg chg="delSp modSp mod delAnim">
        <pc:chgData name="Seth Petry-Johnson" userId="9311b3db184b81f9" providerId="LiveId" clId="{8F13C6EB-613A-4016-BB59-C08AB9E8E130}" dt="2023-01-10T21:33:12.887" v="1462" actId="14429"/>
        <pc:sldMkLst>
          <pc:docMk/>
          <pc:sldMk cId="3745844504" sldId="325"/>
        </pc:sldMkLst>
        <pc:picChg chg="mod modVis">
          <ac:chgData name="Seth Petry-Johnson" userId="9311b3db184b81f9" providerId="LiveId" clId="{8F13C6EB-613A-4016-BB59-C08AB9E8E130}" dt="2023-01-10T21:33:12.887" v="1462" actId="14429"/>
          <ac:picMkLst>
            <pc:docMk/>
            <pc:sldMk cId="3745844504" sldId="325"/>
            <ac:picMk id="15" creationId="{F746B25F-030E-0487-C9E1-08F888568A8D}"/>
          </ac:picMkLst>
        </pc:picChg>
        <pc:picChg chg="del">
          <ac:chgData name="Seth Petry-Johnson" userId="9311b3db184b81f9" providerId="LiveId" clId="{8F13C6EB-613A-4016-BB59-C08AB9E8E130}" dt="2023-01-10T21:32:53.239" v="1461" actId="478"/>
          <ac:picMkLst>
            <pc:docMk/>
            <pc:sldMk cId="3745844504" sldId="325"/>
            <ac:picMk id="17" creationId="{F775E11A-0301-69BE-628E-81A2950C9C08}"/>
          </ac:picMkLst>
        </pc:picChg>
      </pc:sldChg>
      <pc:sldChg chg="mod modShow">
        <pc:chgData name="Seth Petry-Johnson" userId="9311b3db184b81f9" providerId="LiveId" clId="{8F13C6EB-613A-4016-BB59-C08AB9E8E130}" dt="2023-01-10T21:32:23.628" v="1459" actId="729"/>
        <pc:sldMkLst>
          <pc:docMk/>
          <pc:sldMk cId="3240797847" sldId="328"/>
        </pc:sldMkLst>
      </pc:sldChg>
      <pc:sldChg chg="modNotesTx">
        <pc:chgData name="Seth Petry-Johnson" userId="9311b3db184b81f9" providerId="LiveId" clId="{8F13C6EB-613A-4016-BB59-C08AB9E8E130}" dt="2023-01-10T21:18:01.690" v="330" actId="6549"/>
        <pc:sldMkLst>
          <pc:docMk/>
          <pc:sldMk cId="2442817900" sldId="335"/>
        </pc:sldMkLst>
      </pc:sldChg>
      <pc:sldChg chg="modNotesTx">
        <pc:chgData name="Seth Petry-Johnson" userId="9311b3db184b81f9" providerId="LiveId" clId="{8F13C6EB-613A-4016-BB59-C08AB9E8E130}" dt="2023-01-10T21:18:26.537" v="333" actId="6549"/>
        <pc:sldMkLst>
          <pc:docMk/>
          <pc:sldMk cId="2215735611" sldId="337"/>
        </pc:sldMkLst>
      </pc:sldChg>
      <pc:sldChg chg="modNotesTx">
        <pc:chgData name="Seth Petry-Johnson" userId="9311b3db184b81f9" providerId="LiveId" clId="{8F13C6EB-613A-4016-BB59-C08AB9E8E130}" dt="2023-01-10T21:18:56.296" v="353" actId="6549"/>
        <pc:sldMkLst>
          <pc:docMk/>
          <pc:sldMk cId="3764663622" sldId="338"/>
        </pc:sldMkLst>
      </pc:sldChg>
      <pc:sldChg chg="del mod modShow">
        <pc:chgData name="Seth Petry-Johnson" userId="9311b3db184b81f9" providerId="LiveId" clId="{8F13C6EB-613A-4016-BB59-C08AB9E8E130}" dt="2023-01-10T21:45:08.347" v="1720" actId="47"/>
        <pc:sldMkLst>
          <pc:docMk/>
          <pc:sldMk cId="3318490081" sldId="361"/>
        </pc:sldMkLst>
      </pc:sldChg>
      <pc:sldChg chg="addSp delSp modSp mod">
        <pc:chgData name="Seth Petry-Johnson" userId="9311b3db184b81f9" providerId="LiveId" clId="{8F13C6EB-613A-4016-BB59-C08AB9E8E130}" dt="2023-01-10T21:38:31.655" v="1640" actId="13244"/>
        <pc:sldMkLst>
          <pc:docMk/>
          <pc:sldMk cId="976434627" sldId="365"/>
        </pc:sldMkLst>
        <pc:spChg chg="add mod ord">
          <ac:chgData name="Seth Petry-Johnson" userId="9311b3db184b81f9" providerId="LiveId" clId="{8F13C6EB-613A-4016-BB59-C08AB9E8E130}" dt="2023-01-10T21:38:31.655" v="1640" actId="13244"/>
          <ac:spMkLst>
            <pc:docMk/>
            <pc:sldMk cId="976434627" sldId="365"/>
            <ac:spMk id="3" creationId="{E0E5DFE6-8B6F-2737-2F71-C924DBB2CF71}"/>
          </ac:spMkLst>
        </pc:spChg>
        <pc:spChg chg="del">
          <ac:chgData name="Seth Petry-Johnson" userId="9311b3db184b81f9" providerId="LiveId" clId="{8F13C6EB-613A-4016-BB59-C08AB9E8E130}" dt="2023-01-10T21:37:34.871" v="1634" actId="478"/>
          <ac:spMkLst>
            <pc:docMk/>
            <pc:sldMk cId="976434627" sldId="365"/>
            <ac:spMk id="6" creationId="{E49D4FB7-3C11-7DA0-4875-BDA1DB41C035}"/>
          </ac:spMkLst>
        </pc:spChg>
        <pc:spChg chg="add mod ord">
          <ac:chgData name="Seth Petry-Johnson" userId="9311b3db184b81f9" providerId="LiveId" clId="{8F13C6EB-613A-4016-BB59-C08AB9E8E130}" dt="2023-01-10T21:38:31.655" v="1640" actId="13244"/>
          <ac:spMkLst>
            <pc:docMk/>
            <pc:sldMk cId="976434627" sldId="365"/>
            <ac:spMk id="7" creationId="{66DA1B13-5EEC-87F1-B390-F7FFFB5DA83F}"/>
          </ac:spMkLst>
        </pc:spChg>
        <pc:spChg chg="del">
          <ac:chgData name="Seth Petry-Johnson" userId="9311b3db184b81f9" providerId="LiveId" clId="{8F13C6EB-613A-4016-BB59-C08AB9E8E130}" dt="2023-01-10T21:37:38.431" v="1635" actId="478"/>
          <ac:spMkLst>
            <pc:docMk/>
            <pc:sldMk cId="976434627" sldId="365"/>
            <ac:spMk id="8" creationId="{2C7782B2-9D00-EBCC-A73E-CF00244D60C5}"/>
          </ac:spMkLst>
        </pc:spChg>
        <pc:picChg chg="add mod ord">
          <ac:chgData name="Seth Petry-Johnson" userId="9311b3db184b81f9" providerId="LiveId" clId="{8F13C6EB-613A-4016-BB59-C08AB9E8E130}" dt="2023-01-10T21:38:31.655" v="1640" actId="13244"/>
          <ac:picMkLst>
            <pc:docMk/>
            <pc:sldMk cId="976434627" sldId="365"/>
            <ac:picMk id="4" creationId="{170FE684-8022-234C-FA70-BC74C179CEF3}"/>
          </ac:picMkLst>
        </pc:picChg>
        <pc:picChg chg="del">
          <ac:chgData name="Seth Petry-Johnson" userId="9311b3db184b81f9" providerId="LiveId" clId="{8F13C6EB-613A-4016-BB59-C08AB9E8E130}" dt="2023-01-10T21:37:29.362" v="1633" actId="478"/>
          <ac:picMkLst>
            <pc:docMk/>
            <pc:sldMk cId="976434627" sldId="365"/>
            <ac:picMk id="5" creationId="{6D6DC138-50C3-1A89-46BF-C19577A45412}"/>
          </ac:picMkLst>
        </pc:picChg>
        <pc:picChg chg="del">
          <ac:chgData name="Seth Petry-Johnson" userId="9311b3db184b81f9" providerId="LiveId" clId="{8F13C6EB-613A-4016-BB59-C08AB9E8E130}" dt="2023-01-10T21:38:26.282" v="1638" actId="478"/>
          <ac:picMkLst>
            <pc:docMk/>
            <pc:sldMk cId="976434627" sldId="365"/>
            <ac:picMk id="30" creationId="{68274F70-98EB-46D5-6A9F-77AADE468398}"/>
          </ac:picMkLst>
        </pc:picChg>
        <pc:picChg chg="del mod">
          <ac:chgData name="Seth Petry-Johnson" userId="9311b3db184b81f9" providerId="LiveId" clId="{8F13C6EB-613A-4016-BB59-C08AB9E8E130}" dt="2023-01-10T21:37:41.062" v="1637" actId="478"/>
          <ac:picMkLst>
            <pc:docMk/>
            <pc:sldMk cId="976434627" sldId="365"/>
            <ac:picMk id="37" creationId="{246E4426-81BA-E8D0-6604-2079C4C19F75}"/>
          </ac:picMkLst>
        </pc:picChg>
      </pc:sldChg>
      <pc:sldChg chg="addSp delSp modSp mod">
        <pc:chgData name="Seth Petry-Johnson" userId="9311b3db184b81f9" providerId="LiveId" clId="{8F13C6EB-613A-4016-BB59-C08AB9E8E130}" dt="2023-01-10T21:39:27.002" v="1644" actId="13244"/>
        <pc:sldMkLst>
          <pc:docMk/>
          <pc:sldMk cId="683368534" sldId="366"/>
        </pc:sldMkLst>
        <pc:spChg chg="add mod ord">
          <ac:chgData name="Seth Petry-Johnson" userId="9311b3db184b81f9" providerId="LiveId" clId="{8F13C6EB-613A-4016-BB59-C08AB9E8E130}" dt="2023-01-10T21:39:27.002" v="1644" actId="13244"/>
          <ac:spMkLst>
            <pc:docMk/>
            <pc:sldMk cId="683368534" sldId="366"/>
            <ac:spMk id="6" creationId="{4CEBFB0D-16B9-4E15-3DAD-2CF5CBA0404C}"/>
          </ac:spMkLst>
        </pc:spChg>
        <pc:spChg chg="add mod ord">
          <ac:chgData name="Seth Petry-Johnson" userId="9311b3db184b81f9" providerId="LiveId" clId="{8F13C6EB-613A-4016-BB59-C08AB9E8E130}" dt="2023-01-10T21:39:27.002" v="1644" actId="13244"/>
          <ac:spMkLst>
            <pc:docMk/>
            <pc:sldMk cId="683368534" sldId="366"/>
            <ac:spMk id="8" creationId="{388F73BC-E1A8-2DD5-0CE0-6F1CCFAB91F8}"/>
          </ac:spMkLst>
        </pc:spChg>
        <pc:picChg chg="del">
          <ac:chgData name="Seth Petry-Johnson" userId="9311b3db184b81f9" providerId="LiveId" clId="{8F13C6EB-613A-4016-BB59-C08AB9E8E130}" dt="2023-01-10T21:39:05.638" v="1642" actId="478"/>
          <ac:picMkLst>
            <pc:docMk/>
            <pc:sldMk cId="683368534" sldId="366"/>
            <ac:picMk id="5" creationId="{6D6DC138-50C3-1A89-46BF-C19577A45412}"/>
          </ac:picMkLst>
        </pc:picChg>
        <pc:picChg chg="add mod ord">
          <ac:chgData name="Seth Petry-Johnson" userId="9311b3db184b81f9" providerId="LiveId" clId="{8F13C6EB-613A-4016-BB59-C08AB9E8E130}" dt="2023-01-10T21:39:27.002" v="1644" actId="13244"/>
          <ac:picMkLst>
            <pc:docMk/>
            <pc:sldMk cId="683368534" sldId="366"/>
            <ac:picMk id="7" creationId="{1ECE1DF6-5BBD-9C0F-2C25-956C6DC1348A}"/>
          </ac:picMkLst>
        </pc:picChg>
        <pc:picChg chg="del">
          <ac:chgData name="Seth Petry-Johnson" userId="9311b3db184b81f9" providerId="LiveId" clId="{8F13C6EB-613A-4016-BB59-C08AB9E8E130}" dt="2023-01-10T21:39:04.408" v="1641" actId="478"/>
          <ac:picMkLst>
            <pc:docMk/>
            <pc:sldMk cId="683368534" sldId="366"/>
            <ac:picMk id="30" creationId="{68274F70-98EB-46D5-6A9F-77AADE468398}"/>
          </ac:picMkLst>
        </pc:picChg>
      </pc:sldChg>
      <pc:sldChg chg="addSp delSp modSp mod">
        <pc:chgData name="Seth Petry-Johnson" userId="9311b3db184b81f9" providerId="LiveId" clId="{8F13C6EB-613A-4016-BB59-C08AB9E8E130}" dt="2023-01-10T21:39:43.374" v="1649" actId="13244"/>
        <pc:sldMkLst>
          <pc:docMk/>
          <pc:sldMk cId="1318025198" sldId="367"/>
        </pc:sldMkLst>
        <pc:spChg chg="add mod ord">
          <ac:chgData name="Seth Petry-Johnson" userId="9311b3db184b81f9" providerId="LiveId" clId="{8F13C6EB-613A-4016-BB59-C08AB9E8E130}" dt="2023-01-10T21:39:43.374" v="1649" actId="13244"/>
          <ac:spMkLst>
            <pc:docMk/>
            <pc:sldMk cId="1318025198" sldId="367"/>
            <ac:spMk id="6" creationId="{3BF49A0E-AA55-641F-7FDC-054D06D4C185}"/>
          </ac:spMkLst>
        </pc:spChg>
        <pc:spChg chg="add mod ord">
          <ac:chgData name="Seth Petry-Johnson" userId="9311b3db184b81f9" providerId="LiveId" clId="{8F13C6EB-613A-4016-BB59-C08AB9E8E130}" dt="2023-01-10T21:39:43.374" v="1649" actId="13244"/>
          <ac:spMkLst>
            <pc:docMk/>
            <pc:sldMk cId="1318025198" sldId="367"/>
            <ac:spMk id="18" creationId="{96106F9E-8845-C493-C1E1-09E1EFA2D549}"/>
          </ac:spMkLst>
        </pc:spChg>
        <pc:picChg chg="del">
          <ac:chgData name="Seth Petry-Johnson" userId="9311b3db184b81f9" providerId="LiveId" clId="{8F13C6EB-613A-4016-BB59-C08AB9E8E130}" dt="2023-01-10T21:39:34.297" v="1647" actId="478"/>
          <ac:picMkLst>
            <pc:docMk/>
            <pc:sldMk cId="1318025198" sldId="367"/>
            <ac:picMk id="5" creationId="{6D6DC138-50C3-1A89-46BF-C19577A45412}"/>
          </ac:picMkLst>
        </pc:picChg>
        <pc:picChg chg="add mod ord">
          <ac:chgData name="Seth Petry-Johnson" userId="9311b3db184b81f9" providerId="LiveId" clId="{8F13C6EB-613A-4016-BB59-C08AB9E8E130}" dt="2023-01-10T21:39:43.374" v="1649" actId="13244"/>
          <ac:picMkLst>
            <pc:docMk/>
            <pc:sldMk cId="1318025198" sldId="367"/>
            <ac:picMk id="17" creationId="{8F2ECB6A-79CA-3D3A-BEC9-18A17D073138}"/>
          </ac:picMkLst>
        </pc:picChg>
        <pc:picChg chg="del mod">
          <ac:chgData name="Seth Petry-Johnson" userId="9311b3db184b81f9" providerId="LiveId" clId="{8F13C6EB-613A-4016-BB59-C08AB9E8E130}" dt="2023-01-10T21:39:33.132" v="1646" actId="478"/>
          <ac:picMkLst>
            <pc:docMk/>
            <pc:sldMk cId="1318025198" sldId="367"/>
            <ac:picMk id="30" creationId="{68274F70-98EB-46D5-6A9F-77AADE468398}"/>
          </ac:picMkLst>
        </pc:picChg>
      </pc:sldChg>
      <pc:sldChg chg="addSp delSp modSp mod">
        <pc:chgData name="Seth Petry-Johnson" userId="9311b3db184b81f9" providerId="LiveId" clId="{8F13C6EB-613A-4016-BB59-C08AB9E8E130}" dt="2023-01-10T21:39:55.657" v="1653" actId="13244"/>
        <pc:sldMkLst>
          <pc:docMk/>
          <pc:sldMk cId="1083977950" sldId="373"/>
        </pc:sldMkLst>
        <pc:spChg chg="add mod ord">
          <ac:chgData name="Seth Petry-Johnson" userId="9311b3db184b81f9" providerId="LiveId" clId="{8F13C6EB-613A-4016-BB59-C08AB9E8E130}" dt="2023-01-10T21:39:55.657" v="1653" actId="13244"/>
          <ac:spMkLst>
            <pc:docMk/>
            <pc:sldMk cId="1083977950" sldId="373"/>
            <ac:spMk id="6" creationId="{62F7A1C6-C8FD-B5FB-9CC3-356F288F2018}"/>
          </ac:spMkLst>
        </pc:spChg>
        <pc:spChg chg="add mod ord">
          <ac:chgData name="Seth Petry-Johnson" userId="9311b3db184b81f9" providerId="LiveId" clId="{8F13C6EB-613A-4016-BB59-C08AB9E8E130}" dt="2023-01-10T21:39:55.657" v="1653" actId="13244"/>
          <ac:spMkLst>
            <pc:docMk/>
            <pc:sldMk cId="1083977950" sldId="373"/>
            <ac:spMk id="8" creationId="{03B88F28-4D58-DFFB-47FD-B62891530702}"/>
          </ac:spMkLst>
        </pc:spChg>
        <pc:picChg chg="del">
          <ac:chgData name="Seth Petry-Johnson" userId="9311b3db184b81f9" providerId="LiveId" clId="{8F13C6EB-613A-4016-BB59-C08AB9E8E130}" dt="2023-01-10T21:39:50.403" v="1651" actId="478"/>
          <ac:picMkLst>
            <pc:docMk/>
            <pc:sldMk cId="1083977950" sldId="373"/>
            <ac:picMk id="5" creationId="{6D6DC138-50C3-1A89-46BF-C19577A45412}"/>
          </ac:picMkLst>
        </pc:picChg>
        <pc:picChg chg="add mod ord">
          <ac:chgData name="Seth Petry-Johnson" userId="9311b3db184b81f9" providerId="LiveId" clId="{8F13C6EB-613A-4016-BB59-C08AB9E8E130}" dt="2023-01-10T21:39:55.657" v="1653" actId="13244"/>
          <ac:picMkLst>
            <pc:docMk/>
            <pc:sldMk cId="1083977950" sldId="373"/>
            <ac:picMk id="7" creationId="{387144C6-46F9-6895-5CDA-278193EB0CEB}"/>
          </ac:picMkLst>
        </pc:picChg>
        <pc:picChg chg="del">
          <ac:chgData name="Seth Petry-Johnson" userId="9311b3db184b81f9" providerId="LiveId" clId="{8F13C6EB-613A-4016-BB59-C08AB9E8E130}" dt="2023-01-10T21:39:49.387" v="1650" actId="478"/>
          <ac:picMkLst>
            <pc:docMk/>
            <pc:sldMk cId="1083977950" sldId="373"/>
            <ac:picMk id="30" creationId="{68274F70-98EB-46D5-6A9F-77AADE468398}"/>
          </ac:picMkLst>
        </pc:picChg>
      </pc:sldChg>
      <pc:sldChg chg="addSp delSp modSp mod">
        <pc:chgData name="Seth Petry-Johnson" userId="9311b3db184b81f9" providerId="LiveId" clId="{8F13C6EB-613A-4016-BB59-C08AB9E8E130}" dt="2023-01-10T21:40:12.764" v="1656" actId="13244"/>
        <pc:sldMkLst>
          <pc:docMk/>
          <pc:sldMk cId="2211494777" sldId="375"/>
        </pc:sldMkLst>
        <pc:spChg chg="add mod ord">
          <ac:chgData name="Seth Petry-Johnson" userId="9311b3db184b81f9" providerId="LiveId" clId="{8F13C6EB-613A-4016-BB59-C08AB9E8E130}" dt="2023-01-10T21:40:12.764" v="1656" actId="13244"/>
          <ac:spMkLst>
            <pc:docMk/>
            <pc:sldMk cId="2211494777" sldId="375"/>
            <ac:spMk id="2" creationId="{F9BE1A7D-1530-A89A-76A4-F9CD22B13E7D}"/>
          </ac:spMkLst>
        </pc:spChg>
        <pc:spChg chg="add mod ord">
          <ac:chgData name="Seth Petry-Johnson" userId="9311b3db184b81f9" providerId="LiveId" clId="{8F13C6EB-613A-4016-BB59-C08AB9E8E130}" dt="2023-01-10T21:40:12.764" v="1656" actId="13244"/>
          <ac:spMkLst>
            <pc:docMk/>
            <pc:sldMk cId="2211494777" sldId="375"/>
            <ac:spMk id="8" creationId="{9F106B8D-FEA9-F240-2075-4F5B023C2E6D}"/>
          </ac:spMkLst>
        </pc:spChg>
        <pc:picChg chg="add mod ord">
          <ac:chgData name="Seth Petry-Johnson" userId="9311b3db184b81f9" providerId="LiveId" clId="{8F13C6EB-613A-4016-BB59-C08AB9E8E130}" dt="2023-01-10T21:40:12.764" v="1656" actId="13244"/>
          <ac:picMkLst>
            <pc:docMk/>
            <pc:sldMk cId="2211494777" sldId="375"/>
            <ac:picMk id="4" creationId="{ED90CBF4-2B2E-79F3-6204-DDAAB7139211}"/>
          </ac:picMkLst>
        </pc:picChg>
        <pc:picChg chg="del">
          <ac:chgData name="Seth Petry-Johnson" userId="9311b3db184b81f9" providerId="LiveId" clId="{8F13C6EB-613A-4016-BB59-C08AB9E8E130}" dt="2023-01-10T21:40:05.292" v="1654" actId="478"/>
          <ac:picMkLst>
            <pc:docMk/>
            <pc:sldMk cId="2211494777" sldId="375"/>
            <ac:picMk id="5" creationId="{6D6DC138-50C3-1A89-46BF-C19577A45412}"/>
          </ac:picMkLst>
        </pc:picChg>
        <pc:picChg chg="del">
          <ac:chgData name="Seth Petry-Johnson" userId="9311b3db184b81f9" providerId="LiveId" clId="{8F13C6EB-613A-4016-BB59-C08AB9E8E130}" dt="2023-01-10T21:40:05.292" v="1654" actId="478"/>
          <ac:picMkLst>
            <pc:docMk/>
            <pc:sldMk cId="2211494777" sldId="375"/>
            <ac:picMk id="30" creationId="{68274F70-98EB-46D5-6A9F-77AADE468398}"/>
          </ac:picMkLst>
        </pc:picChg>
      </pc:sldChg>
      <pc:sldChg chg="addSp delSp modSp mod">
        <pc:chgData name="Seth Petry-Johnson" userId="9311b3db184b81f9" providerId="LiveId" clId="{8F13C6EB-613A-4016-BB59-C08AB9E8E130}" dt="2023-01-10T21:40:24.855" v="1659" actId="13244"/>
        <pc:sldMkLst>
          <pc:docMk/>
          <pc:sldMk cId="939375420" sldId="376"/>
        </pc:sldMkLst>
        <pc:spChg chg="add mod ord">
          <ac:chgData name="Seth Petry-Johnson" userId="9311b3db184b81f9" providerId="LiveId" clId="{8F13C6EB-613A-4016-BB59-C08AB9E8E130}" dt="2023-01-10T21:40:24.855" v="1659" actId="13244"/>
          <ac:spMkLst>
            <pc:docMk/>
            <pc:sldMk cId="939375420" sldId="376"/>
            <ac:spMk id="8" creationId="{C1A8AAAE-81FB-6E23-B867-91C33F249B8B}"/>
          </ac:spMkLst>
        </pc:spChg>
        <pc:spChg chg="add mod ord">
          <ac:chgData name="Seth Petry-Johnson" userId="9311b3db184b81f9" providerId="LiveId" clId="{8F13C6EB-613A-4016-BB59-C08AB9E8E130}" dt="2023-01-10T21:40:24.855" v="1659" actId="13244"/>
          <ac:spMkLst>
            <pc:docMk/>
            <pc:sldMk cId="939375420" sldId="376"/>
            <ac:spMk id="13" creationId="{BC1531B9-44E0-B807-CB69-87165456DFB4}"/>
          </ac:spMkLst>
        </pc:spChg>
        <pc:picChg chg="del">
          <ac:chgData name="Seth Petry-Johnson" userId="9311b3db184b81f9" providerId="LiveId" clId="{8F13C6EB-613A-4016-BB59-C08AB9E8E130}" dt="2023-01-10T21:40:19.129" v="1657" actId="478"/>
          <ac:picMkLst>
            <pc:docMk/>
            <pc:sldMk cId="939375420" sldId="376"/>
            <ac:picMk id="5" creationId="{6D6DC138-50C3-1A89-46BF-C19577A45412}"/>
          </ac:picMkLst>
        </pc:picChg>
        <pc:picChg chg="add mod ord">
          <ac:chgData name="Seth Petry-Johnson" userId="9311b3db184b81f9" providerId="LiveId" clId="{8F13C6EB-613A-4016-BB59-C08AB9E8E130}" dt="2023-01-10T21:40:24.855" v="1659" actId="13244"/>
          <ac:picMkLst>
            <pc:docMk/>
            <pc:sldMk cId="939375420" sldId="376"/>
            <ac:picMk id="10" creationId="{6332A5B1-BA51-ADF5-DD39-EBB0EB971D96}"/>
          </ac:picMkLst>
        </pc:picChg>
        <pc:picChg chg="del">
          <ac:chgData name="Seth Petry-Johnson" userId="9311b3db184b81f9" providerId="LiveId" clId="{8F13C6EB-613A-4016-BB59-C08AB9E8E130}" dt="2023-01-10T21:40:19.129" v="1657" actId="478"/>
          <ac:picMkLst>
            <pc:docMk/>
            <pc:sldMk cId="939375420" sldId="376"/>
            <ac:picMk id="30" creationId="{68274F70-98EB-46D5-6A9F-77AADE468398}"/>
          </ac:picMkLst>
        </pc:picChg>
      </pc:sldChg>
      <pc:sldChg chg="addSp delSp modSp mod">
        <pc:chgData name="Seth Petry-Johnson" userId="9311b3db184b81f9" providerId="LiveId" clId="{8F13C6EB-613A-4016-BB59-C08AB9E8E130}" dt="2023-01-10T21:41:24.032" v="1679" actId="13244"/>
        <pc:sldMkLst>
          <pc:docMk/>
          <pc:sldMk cId="1834273493" sldId="377"/>
        </pc:sldMkLst>
        <pc:spChg chg="add mod ord">
          <ac:chgData name="Seth Petry-Johnson" userId="9311b3db184b81f9" providerId="LiveId" clId="{8F13C6EB-613A-4016-BB59-C08AB9E8E130}" dt="2023-01-10T21:41:24.032" v="1679" actId="13244"/>
          <ac:spMkLst>
            <pc:docMk/>
            <pc:sldMk cId="1834273493" sldId="377"/>
            <ac:spMk id="4" creationId="{774653A3-7A2C-F550-8C9A-E30F726A67DF}"/>
          </ac:spMkLst>
        </pc:spChg>
        <pc:spChg chg="add mod ord">
          <ac:chgData name="Seth Petry-Johnson" userId="9311b3db184b81f9" providerId="LiveId" clId="{8F13C6EB-613A-4016-BB59-C08AB9E8E130}" dt="2023-01-10T21:41:24.032" v="1679" actId="13244"/>
          <ac:spMkLst>
            <pc:docMk/>
            <pc:sldMk cId="1834273493" sldId="377"/>
            <ac:spMk id="10" creationId="{2A3843FA-BBCF-FF6C-D3D9-AEFC5769A2F8}"/>
          </ac:spMkLst>
        </pc:spChg>
        <pc:picChg chg="del">
          <ac:chgData name="Seth Petry-Johnson" userId="9311b3db184b81f9" providerId="LiveId" clId="{8F13C6EB-613A-4016-BB59-C08AB9E8E130}" dt="2023-01-10T21:41:19.946" v="1677" actId="478"/>
          <ac:picMkLst>
            <pc:docMk/>
            <pc:sldMk cId="1834273493" sldId="377"/>
            <ac:picMk id="5" creationId="{6D6DC138-50C3-1A89-46BF-C19577A45412}"/>
          </ac:picMkLst>
        </pc:picChg>
        <pc:picChg chg="add mod ord">
          <ac:chgData name="Seth Petry-Johnson" userId="9311b3db184b81f9" providerId="LiveId" clId="{8F13C6EB-613A-4016-BB59-C08AB9E8E130}" dt="2023-01-10T21:41:24.032" v="1679" actId="13244"/>
          <ac:picMkLst>
            <pc:docMk/>
            <pc:sldMk cId="1834273493" sldId="377"/>
            <ac:picMk id="8" creationId="{4B336A02-DC99-890A-BAAF-CB54813214D5}"/>
          </ac:picMkLst>
        </pc:picChg>
        <pc:picChg chg="del">
          <ac:chgData name="Seth Petry-Johnson" userId="9311b3db184b81f9" providerId="LiveId" clId="{8F13C6EB-613A-4016-BB59-C08AB9E8E130}" dt="2023-01-10T21:41:18.843" v="1676" actId="478"/>
          <ac:picMkLst>
            <pc:docMk/>
            <pc:sldMk cId="1834273493" sldId="377"/>
            <ac:picMk id="30" creationId="{68274F70-98EB-46D5-6A9F-77AADE468398}"/>
          </ac:picMkLst>
        </pc:picChg>
      </pc:sldChg>
      <pc:sldChg chg="addSp delSp modSp mod">
        <pc:chgData name="Seth Petry-Johnson" userId="9311b3db184b81f9" providerId="LiveId" clId="{8F13C6EB-613A-4016-BB59-C08AB9E8E130}" dt="2023-01-10T21:41:35.133" v="1683" actId="13244"/>
        <pc:sldMkLst>
          <pc:docMk/>
          <pc:sldMk cId="2696503825" sldId="379"/>
        </pc:sldMkLst>
        <pc:spChg chg="add mod ord">
          <ac:chgData name="Seth Petry-Johnson" userId="9311b3db184b81f9" providerId="LiveId" clId="{8F13C6EB-613A-4016-BB59-C08AB9E8E130}" dt="2023-01-10T21:41:35.133" v="1683" actId="13244"/>
          <ac:spMkLst>
            <pc:docMk/>
            <pc:sldMk cId="2696503825" sldId="379"/>
            <ac:spMk id="4" creationId="{9B92B34D-B5A6-C5E0-3E5E-79E6223E004E}"/>
          </ac:spMkLst>
        </pc:spChg>
        <pc:spChg chg="add mod ord">
          <ac:chgData name="Seth Petry-Johnson" userId="9311b3db184b81f9" providerId="LiveId" clId="{8F13C6EB-613A-4016-BB59-C08AB9E8E130}" dt="2023-01-10T21:41:35.133" v="1683" actId="13244"/>
          <ac:spMkLst>
            <pc:docMk/>
            <pc:sldMk cId="2696503825" sldId="379"/>
            <ac:spMk id="10" creationId="{0D640B0D-CBDF-2C9C-70BB-3E19F98CDF00}"/>
          </ac:spMkLst>
        </pc:spChg>
        <pc:picChg chg="del">
          <ac:chgData name="Seth Petry-Johnson" userId="9311b3db184b81f9" providerId="LiveId" clId="{8F13C6EB-613A-4016-BB59-C08AB9E8E130}" dt="2023-01-10T21:41:30.033" v="1681" actId="478"/>
          <ac:picMkLst>
            <pc:docMk/>
            <pc:sldMk cId="2696503825" sldId="379"/>
            <ac:picMk id="5" creationId="{6D6DC138-50C3-1A89-46BF-C19577A45412}"/>
          </ac:picMkLst>
        </pc:picChg>
        <pc:picChg chg="add mod ord">
          <ac:chgData name="Seth Petry-Johnson" userId="9311b3db184b81f9" providerId="LiveId" clId="{8F13C6EB-613A-4016-BB59-C08AB9E8E130}" dt="2023-01-10T21:41:35.133" v="1683" actId="13244"/>
          <ac:picMkLst>
            <pc:docMk/>
            <pc:sldMk cId="2696503825" sldId="379"/>
            <ac:picMk id="8" creationId="{CDEA7F71-7189-E9B4-D185-B8AF54C78D7A}"/>
          </ac:picMkLst>
        </pc:picChg>
        <pc:picChg chg="del">
          <ac:chgData name="Seth Petry-Johnson" userId="9311b3db184b81f9" providerId="LiveId" clId="{8F13C6EB-613A-4016-BB59-C08AB9E8E130}" dt="2023-01-10T21:41:28.843" v="1680" actId="478"/>
          <ac:picMkLst>
            <pc:docMk/>
            <pc:sldMk cId="2696503825" sldId="379"/>
            <ac:picMk id="30" creationId="{68274F70-98EB-46D5-6A9F-77AADE468398}"/>
          </ac:picMkLst>
        </pc:picChg>
      </pc:sldChg>
      <pc:sldChg chg="addSp delSp modSp mod">
        <pc:chgData name="Seth Petry-Johnson" userId="9311b3db184b81f9" providerId="LiveId" clId="{8F13C6EB-613A-4016-BB59-C08AB9E8E130}" dt="2023-01-10T21:41:45.183" v="1687" actId="13244"/>
        <pc:sldMkLst>
          <pc:docMk/>
          <pc:sldMk cId="2880907773" sldId="380"/>
        </pc:sldMkLst>
        <pc:spChg chg="add mod ord">
          <ac:chgData name="Seth Petry-Johnson" userId="9311b3db184b81f9" providerId="LiveId" clId="{8F13C6EB-613A-4016-BB59-C08AB9E8E130}" dt="2023-01-10T21:41:45.183" v="1687" actId="13244"/>
          <ac:spMkLst>
            <pc:docMk/>
            <pc:sldMk cId="2880907773" sldId="380"/>
            <ac:spMk id="4" creationId="{082427A6-63DF-0616-A716-460029740972}"/>
          </ac:spMkLst>
        </pc:spChg>
        <pc:spChg chg="add mod ord">
          <ac:chgData name="Seth Petry-Johnson" userId="9311b3db184b81f9" providerId="LiveId" clId="{8F13C6EB-613A-4016-BB59-C08AB9E8E130}" dt="2023-01-10T21:41:45.183" v="1687" actId="13244"/>
          <ac:spMkLst>
            <pc:docMk/>
            <pc:sldMk cId="2880907773" sldId="380"/>
            <ac:spMk id="7" creationId="{802EC9EE-5CC9-74E1-8D93-CCAF0389E468}"/>
          </ac:spMkLst>
        </pc:spChg>
        <pc:picChg chg="del">
          <ac:chgData name="Seth Petry-Johnson" userId="9311b3db184b81f9" providerId="LiveId" clId="{8F13C6EB-613A-4016-BB59-C08AB9E8E130}" dt="2023-01-10T21:41:40.773" v="1685" actId="478"/>
          <ac:picMkLst>
            <pc:docMk/>
            <pc:sldMk cId="2880907773" sldId="380"/>
            <ac:picMk id="5" creationId="{6D6DC138-50C3-1A89-46BF-C19577A45412}"/>
          </ac:picMkLst>
        </pc:picChg>
        <pc:picChg chg="add mod ord">
          <ac:chgData name="Seth Petry-Johnson" userId="9311b3db184b81f9" providerId="LiveId" clId="{8F13C6EB-613A-4016-BB59-C08AB9E8E130}" dt="2023-01-10T21:41:45.183" v="1687" actId="13244"/>
          <ac:picMkLst>
            <pc:docMk/>
            <pc:sldMk cId="2880907773" sldId="380"/>
            <ac:picMk id="6" creationId="{A6545F09-E39A-436A-3142-8531AF644FFB}"/>
          </ac:picMkLst>
        </pc:picChg>
        <pc:picChg chg="del">
          <ac:chgData name="Seth Petry-Johnson" userId="9311b3db184b81f9" providerId="LiveId" clId="{8F13C6EB-613A-4016-BB59-C08AB9E8E130}" dt="2023-01-10T21:41:39.713" v="1684" actId="478"/>
          <ac:picMkLst>
            <pc:docMk/>
            <pc:sldMk cId="2880907773" sldId="380"/>
            <ac:picMk id="30" creationId="{68274F70-98EB-46D5-6A9F-77AADE468398}"/>
          </ac:picMkLst>
        </pc:picChg>
      </pc:sldChg>
      <pc:sldChg chg="addSp delSp modSp mod">
        <pc:chgData name="Seth Petry-Johnson" userId="9311b3db184b81f9" providerId="LiveId" clId="{8F13C6EB-613A-4016-BB59-C08AB9E8E130}" dt="2023-01-10T21:42:22.287" v="1704" actId="13244"/>
        <pc:sldMkLst>
          <pc:docMk/>
          <pc:sldMk cId="2573164783" sldId="384"/>
        </pc:sldMkLst>
        <pc:spChg chg="add mod ord">
          <ac:chgData name="Seth Petry-Johnson" userId="9311b3db184b81f9" providerId="LiveId" clId="{8F13C6EB-613A-4016-BB59-C08AB9E8E130}" dt="2023-01-10T21:42:22.287" v="1704" actId="13244"/>
          <ac:spMkLst>
            <pc:docMk/>
            <pc:sldMk cId="2573164783" sldId="384"/>
            <ac:spMk id="11" creationId="{EFAF9208-3336-B817-8027-61E8C7CF7379}"/>
          </ac:spMkLst>
        </pc:spChg>
        <pc:spChg chg="add mod ord">
          <ac:chgData name="Seth Petry-Johnson" userId="9311b3db184b81f9" providerId="LiveId" clId="{8F13C6EB-613A-4016-BB59-C08AB9E8E130}" dt="2023-01-10T21:42:22.287" v="1704" actId="13244"/>
          <ac:spMkLst>
            <pc:docMk/>
            <pc:sldMk cId="2573164783" sldId="384"/>
            <ac:spMk id="13" creationId="{1BBA221F-9FEB-162D-4A8C-B68ACFCF64B5}"/>
          </ac:spMkLst>
        </pc:spChg>
        <pc:picChg chg="del">
          <ac:chgData name="Seth Petry-Johnson" userId="9311b3db184b81f9" providerId="LiveId" clId="{8F13C6EB-613A-4016-BB59-C08AB9E8E130}" dt="2023-01-10T21:42:18.312" v="1702" actId="478"/>
          <ac:picMkLst>
            <pc:docMk/>
            <pc:sldMk cId="2573164783" sldId="384"/>
            <ac:picMk id="5" creationId="{6D6DC138-50C3-1A89-46BF-C19577A45412}"/>
          </ac:picMkLst>
        </pc:picChg>
        <pc:picChg chg="add mod ord">
          <ac:chgData name="Seth Petry-Johnson" userId="9311b3db184b81f9" providerId="LiveId" clId="{8F13C6EB-613A-4016-BB59-C08AB9E8E130}" dt="2023-01-10T21:42:22.287" v="1704" actId="13244"/>
          <ac:picMkLst>
            <pc:docMk/>
            <pc:sldMk cId="2573164783" sldId="384"/>
            <ac:picMk id="12" creationId="{2323A5FA-D078-6078-567D-D76EC504A101}"/>
          </ac:picMkLst>
        </pc:picChg>
        <pc:picChg chg="del">
          <ac:chgData name="Seth Petry-Johnson" userId="9311b3db184b81f9" providerId="LiveId" clId="{8F13C6EB-613A-4016-BB59-C08AB9E8E130}" dt="2023-01-10T21:42:17.372" v="1701" actId="478"/>
          <ac:picMkLst>
            <pc:docMk/>
            <pc:sldMk cId="2573164783" sldId="384"/>
            <ac:picMk id="30" creationId="{68274F70-98EB-46D5-6A9F-77AADE468398}"/>
          </ac:picMkLst>
        </pc:picChg>
      </pc:sldChg>
      <pc:sldChg chg="addSp delSp modSp mod">
        <pc:chgData name="Seth Petry-Johnson" userId="9311b3db184b81f9" providerId="LiveId" clId="{8F13C6EB-613A-4016-BB59-C08AB9E8E130}" dt="2023-01-10T21:42:13.991" v="1700" actId="13244"/>
        <pc:sldMkLst>
          <pc:docMk/>
          <pc:sldMk cId="1675212280" sldId="385"/>
        </pc:sldMkLst>
        <pc:spChg chg="add mod ord">
          <ac:chgData name="Seth Petry-Johnson" userId="9311b3db184b81f9" providerId="LiveId" clId="{8F13C6EB-613A-4016-BB59-C08AB9E8E130}" dt="2023-01-10T21:42:13.991" v="1700" actId="13244"/>
          <ac:spMkLst>
            <pc:docMk/>
            <pc:sldMk cId="1675212280" sldId="385"/>
            <ac:spMk id="2" creationId="{183C861C-1358-9499-4D08-DB923B67EE37}"/>
          </ac:spMkLst>
        </pc:spChg>
        <pc:spChg chg="add mod ord">
          <ac:chgData name="Seth Petry-Johnson" userId="9311b3db184b81f9" providerId="LiveId" clId="{8F13C6EB-613A-4016-BB59-C08AB9E8E130}" dt="2023-01-10T21:42:13.991" v="1700" actId="13244"/>
          <ac:spMkLst>
            <pc:docMk/>
            <pc:sldMk cId="1675212280" sldId="385"/>
            <ac:spMk id="11" creationId="{A0B23949-6F37-B7FA-FB41-ADB0D81CBEA8}"/>
          </ac:spMkLst>
        </pc:spChg>
        <pc:picChg chg="del">
          <ac:chgData name="Seth Petry-Johnson" userId="9311b3db184b81f9" providerId="LiveId" clId="{8F13C6EB-613A-4016-BB59-C08AB9E8E130}" dt="2023-01-10T21:42:08.212" v="1698" actId="478"/>
          <ac:picMkLst>
            <pc:docMk/>
            <pc:sldMk cId="1675212280" sldId="385"/>
            <ac:picMk id="5" creationId="{6D6DC138-50C3-1A89-46BF-C19577A45412}"/>
          </ac:picMkLst>
        </pc:picChg>
        <pc:picChg chg="add mod ord">
          <ac:chgData name="Seth Petry-Johnson" userId="9311b3db184b81f9" providerId="LiveId" clId="{8F13C6EB-613A-4016-BB59-C08AB9E8E130}" dt="2023-01-10T21:42:13.991" v="1700" actId="13244"/>
          <ac:picMkLst>
            <pc:docMk/>
            <pc:sldMk cId="1675212280" sldId="385"/>
            <ac:picMk id="10" creationId="{C288A07B-56F4-D451-9C21-2095CB32AD3B}"/>
          </ac:picMkLst>
        </pc:picChg>
        <pc:picChg chg="del">
          <ac:chgData name="Seth Petry-Johnson" userId="9311b3db184b81f9" providerId="LiveId" clId="{8F13C6EB-613A-4016-BB59-C08AB9E8E130}" dt="2023-01-10T21:42:07.200" v="1697" actId="478"/>
          <ac:picMkLst>
            <pc:docMk/>
            <pc:sldMk cId="1675212280" sldId="385"/>
            <ac:picMk id="30" creationId="{68274F70-98EB-46D5-6A9F-77AADE468398}"/>
          </ac:picMkLst>
        </pc:picChg>
      </pc:sldChg>
      <pc:sldChg chg="addSp delSp modSp mod">
        <pc:chgData name="Seth Petry-Johnson" userId="9311b3db184b81f9" providerId="LiveId" clId="{8F13C6EB-613A-4016-BB59-C08AB9E8E130}" dt="2023-01-10T21:42:02.510" v="1696" actId="13244"/>
        <pc:sldMkLst>
          <pc:docMk/>
          <pc:sldMk cId="4113007667" sldId="386"/>
        </pc:sldMkLst>
        <pc:spChg chg="add mod ord">
          <ac:chgData name="Seth Petry-Johnson" userId="9311b3db184b81f9" providerId="LiveId" clId="{8F13C6EB-613A-4016-BB59-C08AB9E8E130}" dt="2023-01-10T21:42:02.510" v="1696" actId="13244"/>
          <ac:spMkLst>
            <pc:docMk/>
            <pc:sldMk cId="4113007667" sldId="386"/>
            <ac:spMk id="2" creationId="{7CB8238A-A088-98D0-11A0-A168345481F7}"/>
          </ac:spMkLst>
        </pc:spChg>
        <pc:spChg chg="add mod ord">
          <ac:chgData name="Seth Petry-Johnson" userId="9311b3db184b81f9" providerId="LiveId" clId="{8F13C6EB-613A-4016-BB59-C08AB9E8E130}" dt="2023-01-10T21:42:02.510" v="1696" actId="13244"/>
          <ac:spMkLst>
            <pc:docMk/>
            <pc:sldMk cId="4113007667" sldId="386"/>
            <ac:spMk id="10" creationId="{EEEC97A8-E52C-81EC-513F-34371C2F9617}"/>
          </ac:spMkLst>
        </pc:spChg>
        <pc:picChg chg="del">
          <ac:chgData name="Seth Petry-Johnson" userId="9311b3db184b81f9" providerId="LiveId" clId="{8F13C6EB-613A-4016-BB59-C08AB9E8E130}" dt="2023-01-10T21:41:59.185" v="1694" actId="478"/>
          <ac:picMkLst>
            <pc:docMk/>
            <pc:sldMk cId="4113007667" sldId="386"/>
            <ac:picMk id="5" creationId="{6D6DC138-50C3-1A89-46BF-C19577A45412}"/>
          </ac:picMkLst>
        </pc:picChg>
        <pc:picChg chg="add mod ord">
          <ac:chgData name="Seth Petry-Johnson" userId="9311b3db184b81f9" providerId="LiveId" clId="{8F13C6EB-613A-4016-BB59-C08AB9E8E130}" dt="2023-01-10T21:42:02.510" v="1696" actId="13244"/>
          <ac:picMkLst>
            <pc:docMk/>
            <pc:sldMk cId="4113007667" sldId="386"/>
            <ac:picMk id="7" creationId="{2A8C8648-8A7D-1843-55BE-407D5C70C276}"/>
          </ac:picMkLst>
        </pc:picChg>
        <pc:picChg chg="del mod">
          <ac:chgData name="Seth Petry-Johnson" userId="9311b3db184b81f9" providerId="LiveId" clId="{8F13C6EB-613A-4016-BB59-C08AB9E8E130}" dt="2023-01-10T21:41:58.234" v="1693" actId="478"/>
          <ac:picMkLst>
            <pc:docMk/>
            <pc:sldMk cId="4113007667" sldId="386"/>
            <ac:picMk id="30" creationId="{68274F70-98EB-46D5-6A9F-77AADE468398}"/>
          </ac:picMkLst>
        </pc:picChg>
      </pc:sldChg>
      <pc:sldChg chg="addSp delSp modSp mod">
        <pc:chgData name="Seth Petry-Johnson" userId="9311b3db184b81f9" providerId="LiveId" clId="{8F13C6EB-613A-4016-BB59-C08AB9E8E130}" dt="2023-01-10T21:41:54.370" v="1691" actId="13244"/>
        <pc:sldMkLst>
          <pc:docMk/>
          <pc:sldMk cId="3003369634" sldId="387"/>
        </pc:sldMkLst>
        <pc:spChg chg="add mod ord">
          <ac:chgData name="Seth Petry-Johnson" userId="9311b3db184b81f9" providerId="LiveId" clId="{8F13C6EB-613A-4016-BB59-C08AB9E8E130}" dt="2023-01-10T21:41:54.370" v="1691" actId="13244"/>
          <ac:spMkLst>
            <pc:docMk/>
            <pc:sldMk cId="3003369634" sldId="387"/>
            <ac:spMk id="2" creationId="{371D4D07-F1AB-7580-FC17-2B702D2C2610}"/>
          </ac:spMkLst>
        </pc:spChg>
        <pc:spChg chg="add mod ord">
          <ac:chgData name="Seth Petry-Johnson" userId="9311b3db184b81f9" providerId="LiveId" clId="{8F13C6EB-613A-4016-BB59-C08AB9E8E130}" dt="2023-01-10T21:41:54.370" v="1691" actId="13244"/>
          <ac:spMkLst>
            <pc:docMk/>
            <pc:sldMk cId="3003369634" sldId="387"/>
            <ac:spMk id="7" creationId="{ECD424EE-0510-0870-EF20-410C7A76E495}"/>
          </ac:spMkLst>
        </pc:spChg>
        <pc:picChg chg="del">
          <ac:chgData name="Seth Petry-Johnson" userId="9311b3db184b81f9" providerId="LiveId" clId="{8F13C6EB-613A-4016-BB59-C08AB9E8E130}" dt="2023-01-10T21:41:50.674" v="1689" actId="478"/>
          <ac:picMkLst>
            <pc:docMk/>
            <pc:sldMk cId="3003369634" sldId="387"/>
            <ac:picMk id="5" creationId="{6D6DC138-50C3-1A89-46BF-C19577A45412}"/>
          </ac:picMkLst>
        </pc:picChg>
        <pc:picChg chg="add mod ord">
          <ac:chgData name="Seth Petry-Johnson" userId="9311b3db184b81f9" providerId="LiveId" clId="{8F13C6EB-613A-4016-BB59-C08AB9E8E130}" dt="2023-01-10T21:41:54.370" v="1691" actId="13244"/>
          <ac:picMkLst>
            <pc:docMk/>
            <pc:sldMk cId="3003369634" sldId="387"/>
            <ac:picMk id="6" creationId="{FF60283D-A948-281E-A3E0-BA7BC41297AF}"/>
          </ac:picMkLst>
        </pc:picChg>
        <pc:picChg chg="del">
          <ac:chgData name="Seth Petry-Johnson" userId="9311b3db184b81f9" providerId="LiveId" clId="{8F13C6EB-613A-4016-BB59-C08AB9E8E130}" dt="2023-01-10T21:41:49.593" v="1688" actId="478"/>
          <ac:picMkLst>
            <pc:docMk/>
            <pc:sldMk cId="3003369634" sldId="387"/>
            <ac:picMk id="30" creationId="{68274F70-98EB-46D5-6A9F-77AADE468398}"/>
          </ac:picMkLst>
        </pc:picChg>
      </pc:sldChg>
      <pc:sldChg chg="delSp modSp mod">
        <pc:chgData name="Seth Petry-Johnson" userId="9311b3db184b81f9" providerId="LiveId" clId="{8F13C6EB-613A-4016-BB59-C08AB9E8E130}" dt="2023-01-10T21:42:59.786" v="1706" actId="962"/>
        <pc:sldMkLst>
          <pc:docMk/>
          <pc:sldMk cId="2613529164" sldId="388"/>
        </pc:sldMkLst>
        <pc:picChg chg="del">
          <ac:chgData name="Seth Petry-Johnson" userId="9311b3db184b81f9" providerId="LiveId" clId="{8F13C6EB-613A-4016-BB59-C08AB9E8E130}" dt="2023-01-10T21:42:47.542" v="1705" actId="478"/>
          <ac:picMkLst>
            <pc:docMk/>
            <pc:sldMk cId="2613529164" sldId="388"/>
            <ac:picMk id="5" creationId="{6D6DC138-50C3-1A89-46BF-C19577A45412}"/>
          </ac:picMkLst>
        </pc:picChg>
        <pc:picChg chg="mod">
          <ac:chgData name="Seth Petry-Johnson" userId="9311b3db184b81f9" providerId="LiveId" clId="{8F13C6EB-613A-4016-BB59-C08AB9E8E130}" dt="2023-01-10T21:42:59.786" v="1706" actId="962"/>
          <ac:picMkLst>
            <pc:docMk/>
            <pc:sldMk cId="2613529164" sldId="388"/>
            <ac:picMk id="30" creationId="{68274F70-98EB-46D5-6A9F-77AADE468398}"/>
          </ac:picMkLst>
        </pc:picChg>
      </pc:sldChg>
      <pc:sldChg chg="modSp">
        <pc:chgData name="Seth Petry-Johnson" userId="9311b3db184b81f9" providerId="LiveId" clId="{8F13C6EB-613A-4016-BB59-C08AB9E8E130}" dt="2023-01-10T21:43:27.702" v="1708" actId="962"/>
        <pc:sldMkLst>
          <pc:docMk/>
          <pc:sldMk cId="788250307" sldId="389"/>
        </pc:sldMkLst>
        <pc:picChg chg="mod">
          <ac:chgData name="Seth Petry-Johnson" userId="9311b3db184b81f9" providerId="LiveId" clId="{8F13C6EB-613A-4016-BB59-C08AB9E8E130}" dt="2023-01-10T21:43:27.702" v="1708" actId="962"/>
          <ac:picMkLst>
            <pc:docMk/>
            <pc:sldMk cId="788250307" sldId="389"/>
            <ac:picMk id="30" creationId="{68274F70-98EB-46D5-6A9F-77AADE468398}"/>
          </ac:picMkLst>
        </pc:picChg>
      </pc:sldChg>
      <pc:sldChg chg="modNotesTx">
        <pc:chgData name="Seth Petry-Johnson" userId="9311b3db184b81f9" providerId="LiveId" clId="{8F13C6EB-613A-4016-BB59-C08AB9E8E130}" dt="2023-01-10T21:19:48.732" v="372" actId="20577"/>
        <pc:sldMkLst>
          <pc:docMk/>
          <pc:sldMk cId="2458249070" sldId="393"/>
        </pc:sldMkLst>
      </pc:sldChg>
      <pc:sldChg chg="modSp modNotesTx">
        <pc:chgData name="Seth Petry-Johnson" userId="9311b3db184b81f9" providerId="LiveId" clId="{8F13C6EB-613A-4016-BB59-C08AB9E8E130}" dt="2023-01-10T21:21:56.738" v="422" actId="6549"/>
        <pc:sldMkLst>
          <pc:docMk/>
          <pc:sldMk cId="2385587057" sldId="394"/>
        </pc:sldMkLst>
        <pc:spChg chg="mod">
          <ac:chgData name="Seth Petry-Johnson" userId="9311b3db184b81f9" providerId="LiveId" clId="{8F13C6EB-613A-4016-BB59-C08AB9E8E130}" dt="2023-01-10T21:21:24.543" v="379" actId="20577"/>
          <ac:spMkLst>
            <pc:docMk/>
            <pc:sldMk cId="2385587057" sldId="394"/>
            <ac:spMk id="2" creationId="{AA198062-6023-3E04-55A6-D6FD36EC712D}"/>
          </ac:spMkLst>
        </pc:spChg>
      </pc:sldChg>
      <pc:sldChg chg="modSp mod modNotesTx">
        <pc:chgData name="Seth Petry-Johnson" userId="9311b3db184b81f9" providerId="LiveId" clId="{8F13C6EB-613A-4016-BB59-C08AB9E8E130}" dt="2023-01-10T21:23:44.414" v="630" actId="20577"/>
        <pc:sldMkLst>
          <pc:docMk/>
          <pc:sldMk cId="2356256740" sldId="395"/>
        </pc:sldMkLst>
        <pc:spChg chg="mod">
          <ac:chgData name="Seth Petry-Johnson" userId="9311b3db184b81f9" providerId="LiveId" clId="{8F13C6EB-613A-4016-BB59-C08AB9E8E130}" dt="2023-01-09T20:35:55.313" v="2" actId="20577"/>
          <ac:spMkLst>
            <pc:docMk/>
            <pc:sldMk cId="2356256740" sldId="395"/>
            <ac:spMk id="2" creationId="{AA198062-6023-3E04-55A6-D6FD36EC712D}"/>
          </ac:spMkLst>
        </pc:spChg>
      </pc:sldChg>
      <pc:sldChg chg="modNotesTx">
        <pc:chgData name="Seth Petry-Johnson" userId="9311b3db184b81f9" providerId="LiveId" clId="{8F13C6EB-613A-4016-BB59-C08AB9E8E130}" dt="2023-01-10T21:26:08.258" v="854" actId="20577"/>
        <pc:sldMkLst>
          <pc:docMk/>
          <pc:sldMk cId="1581164221" sldId="396"/>
        </pc:sldMkLst>
      </pc:sldChg>
      <pc:sldChg chg="modNotesTx">
        <pc:chgData name="Seth Petry-Johnson" userId="9311b3db184b81f9" providerId="LiveId" clId="{8F13C6EB-613A-4016-BB59-C08AB9E8E130}" dt="2023-01-10T21:28:01.114" v="1039" actId="6549"/>
        <pc:sldMkLst>
          <pc:docMk/>
          <pc:sldMk cId="109642779" sldId="397"/>
        </pc:sldMkLst>
      </pc:sldChg>
      <pc:sldChg chg="modNotesTx">
        <pc:chgData name="Seth Petry-Johnson" userId="9311b3db184b81f9" providerId="LiveId" clId="{8F13C6EB-613A-4016-BB59-C08AB9E8E130}" dt="2023-01-10T21:30:39.333" v="1448" actId="6549"/>
        <pc:sldMkLst>
          <pc:docMk/>
          <pc:sldMk cId="3753169445" sldId="398"/>
        </pc:sldMkLst>
      </pc:sldChg>
      <pc:sldChg chg="addSp delSp modSp mod modAnim modNotesTx">
        <pc:chgData name="Seth Petry-Johnson" userId="9311b3db184b81f9" providerId="LiveId" clId="{8F13C6EB-613A-4016-BB59-C08AB9E8E130}" dt="2023-01-10T21:35:28.206" v="1627" actId="6549"/>
        <pc:sldMkLst>
          <pc:docMk/>
          <pc:sldMk cId="2836797028" sldId="400"/>
        </pc:sldMkLst>
        <pc:picChg chg="add del mod">
          <ac:chgData name="Seth Petry-Johnson" userId="9311b3db184b81f9" providerId="LiveId" clId="{8F13C6EB-613A-4016-BB59-C08AB9E8E130}" dt="2023-01-10T21:34:45.261" v="1550" actId="1076"/>
          <ac:picMkLst>
            <pc:docMk/>
            <pc:sldMk cId="2836797028" sldId="400"/>
            <ac:picMk id="15" creationId="{F746B25F-030E-0487-C9E1-08F888568A8D}"/>
          </ac:picMkLst>
        </pc:picChg>
        <pc:picChg chg="mod">
          <ac:chgData name="Seth Petry-Johnson" userId="9311b3db184b81f9" providerId="LiveId" clId="{8F13C6EB-613A-4016-BB59-C08AB9E8E130}" dt="2023-01-10T21:34:29.427" v="1537" actId="1036"/>
          <ac:picMkLst>
            <pc:docMk/>
            <pc:sldMk cId="2836797028" sldId="400"/>
            <ac:picMk id="24" creationId="{BD1E186B-2AF9-1D97-EA6F-FC3E6D9B6B68}"/>
          </ac:picMkLst>
        </pc:picChg>
      </pc:sldChg>
      <pc:sldChg chg="addSp delSp modSp mod">
        <pc:chgData name="Seth Petry-Johnson" userId="9311b3db184b81f9" providerId="LiveId" clId="{8F13C6EB-613A-4016-BB59-C08AB9E8E130}" dt="2023-01-10T21:40:53.056" v="1667" actId="14429"/>
        <pc:sldMkLst>
          <pc:docMk/>
          <pc:sldMk cId="1575486379" sldId="423"/>
        </pc:sldMkLst>
        <pc:spChg chg="mod modVis">
          <ac:chgData name="Seth Petry-Johnson" userId="9311b3db184b81f9" providerId="LiveId" clId="{8F13C6EB-613A-4016-BB59-C08AB9E8E130}" dt="2023-01-10T21:40:53.056" v="1667" actId="14429"/>
          <ac:spMkLst>
            <pc:docMk/>
            <pc:sldMk cId="1575486379" sldId="423"/>
            <ac:spMk id="13" creationId="{9BC01606-FE34-4EC2-A65C-69208C820569}"/>
          </ac:spMkLst>
        </pc:spChg>
        <pc:spChg chg="add mod ord">
          <ac:chgData name="Seth Petry-Johnson" userId="9311b3db184b81f9" providerId="LiveId" clId="{8F13C6EB-613A-4016-BB59-C08AB9E8E130}" dt="2023-01-10T21:40:49.140" v="1665" actId="13244"/>
          <ac:spMkLst>
            <pc:docMk/>
            <pc:sldMk cId="1575486379" sldId="423"/>
            <ac:spMk id="24" creationId="{6C4A29F9-B52E-4762-2A18-348041C19BC0}"/>
          </ac:spMkLst>
        </pc:spChg>
        <pc:spChg chg="add mod ord">
          <ac:chgData name="Seth Petry-Johnson" userId="9311b3db184b81f9" providerId="LiveId" clId="{8F13C6EB-613A-4016-BB59-C08AB9E8E130}" dt="2023-01-10T21:40:49.140" v="1665" actId="13244"/>
          <ac:spMkLst>
            <pc:docMk/>
            <pc:sldMk cId="1575486379" sldId="423"/>
            <ac:spMk id="29" creationId="{CF5E96A7-67B6-1DBB-A9E6-1569604D03B4}"/>
          </ac:spMkLst>
        </pc:spChg>
        <pc:picChg chg="del">
          <ac:chgData name="Seth Petry-Johnson" userId="9311b3db184b81f9" providerId="LiveId" clId="{8F13C6EB-613A-4016-BB59-C08AB9E8E130}" dt="2023-01-10T21:40:44.232" v="1663" actId="478"/>
          <ac:picMkLst>
            <pc:docMk/>
            <pc:sldMk cId="1575486379" sldId="423"/>
            <ac:picMk id="5" creationId="{6D6DC138-50C3-1A89-46BF-C19577A45412}"/>
          </ac:picMkLst>
        </pc:picChg>
        <pc:picChg chg="mod modVis">
          <ac:chgData name="Seth Petry-Johnson" userId="9311b3db184b81f9" providerId="LiveId" clId="{8F13C6EB-613A-4016-BB59-C08AB9E8E130}" dt="2023-01-10T21:40:51.167" v="1666" actId="14429"/>
          <ac:picMkLst>
            <pc:docMk/>
            <pc:sldMk cId="1575486379" sldId="423"/>
            <ac:picMk id="10" creationId="{A41CBD1F-62AF-CF2B-BDAF-98CA75640094}"/>
          </ac:picMkLst>
        </pc:picChg>
        <pc:picChg chg="add mod ord">
          <ac:chgData name="Seth Petry-Johnson" userId="9311b3db184b81f9" providerId="LiveId" clId="{8F13C6EB-613A-4016-BB59-C08AB9E8E130}" dt="2023-01-10T21:40:49.140" v="1665" actId="13244"/>
          <ac:picMkLst>
            <pc:docMk/>
            <pc:sldMk cId="1575486379" sldId="423"/>
            <ac:picMk id="28" creationId="{DEB1FC65-7B57-0C0D-A2E3-21B9EE08949F}"/>
          </ac:picMkLst>
        </pc:picChg>
        <pc:picChg chg="del">
          <ac:chgData name="Seth Petry-Johnson" userId="9311b3db184b81f9" providerId="LiveId" clId="{8F13C6EB-613A-4016-BB59-C08AB9E8E130}" dt="2023-01-10T21:40:43.106" v="1662" actId="478"/>
          <ac:picMkLst>
            <pc:docMk/>
            <pc:sldMk cId="1575486379" sldId="423"/>
            <ac:picMk id="30" creationId="{68274F70-98EB-46D5-6A9F-77AADE468398}"/>
          </ac:picMkLst>
        </pc:picChg>
      </pc:sldChg>
      <pc:sldChg chg="addSp delSp modSp mod">
        <pc:chgData name="Seth Petry-Johnson" userId="9311b3db184b81f9" providerId="LiveId" clId="{8F13C6EB-613A-4016-BB59-C08AB9E8E130}" dt="2023-01-10T21:41:14.726" v="1675" actId="14429"/>
        <pc:sldMkLst>
          <pc:docMk/>
          <pc:sldMk cId="3426799559" sldId="424"/>
        </pc:sldMkLst>
        <pc:spChg chg="add mod ord">
          <ac:chgData name="Seth Petry-Johnson" userId="9311b3db184b81f9" providerId="LiveId" clId="{8F13C6EB-613A-4016-BB59-C08AB9E8E130}" dt="2023-01-10T21:41:10.930" v="1673" actId="13244"/>
          <ac:spMkLst>
            <pc:docMk/>
            <pc:sldMk cId="3426799559" sldId="424"/>
            <ac:spMk id="10" creationId="{1EE44203-B128-DF0D-664B-FC2866441A23}"/>
          </ac:spMkLst>
        </pc:spChg>
        <pc:spChg chg="mod modVis">
          <ac:chgData name="Seth Petry-Johnson" userId="9311b3db184b81f9" providerId="LiveId" clId="{8F13C6EB-613A-4016-BB59-C08AB9E8E130}" dt="2023-01-10T21:41:14.726" v="1675" actId="14429"/>
          <ac:spMkLst>
            <pc:docMk/>
            <pc:sldMk cId="3426799559" sldId="424"/>
            <ac:spMk id="13" creationId="{9BC01606-FE34-4EC2-A65C-69208C820569}"/>
          </ac:spMkLst>
        </pc:spChg>
        <pc:spChg chg="add mod ord">
          <ac:chgData name="Seth Petry-Johnson" userId="9311b3db184b81f9" providerId="LiveId" clId="{8F13C6EB-613A-4016-BB59-C08AB9E8E130}" dt="2023-01-10T21:41:10.930" v="1673" actId="13244"/>
          <ac:spMkLst>
            <pc:docMk/>
            <pc:sldMk cId="3426799559" sldId="424"/>
            <ac:spMk id="29" creationId="{86734D51-4006-430A-D318-12850522F592}"/>
          </ac:spMkLst>
        </pc:spChg>
        <pc:picChg chg="del">
          <ac:chgData name="Seth Petry-Johnson" userId="9311b3db184b81f9" providerId="LiveId" clId="{8F13C6EB-613A-4016-BB59-C08AB9E8E130}" dt="2023-01-10T21:41:05.785" v="1671" actId="478"/>
          <ac:picMkLst>
            <pc:docMk/>
            <pc:sldMk cId="3426799559" sldId="424"/>
            <ac:picMk id="5" creationId="{6D6DC138-50C3-1A89-46BF-C19577A45412}"/>
          </ac:picMkLst>
        </pc:picChg>
        <pc:picChg chg="mod modVis">
          <ac:chgData name="Seth Petry-Johnson" userId="9311b3db184b81f9" providerId="LiveId" clId="{8F13C6EB-613A-4016-BB59-C08AB9E8E130}" dt="2023-01-10T21:41:13.724" v="1674" actId="14429"/>
          <ac:picMkLst>
            <pc:docMk/>
            <pc:sldMk cId="3426799559" sldId="424"/>
            <ac:picMk id="17" creationId="{BAAF61FF-B56F-3EFD-5F7B-73734B6CBF8A}"/>
          </ac:picMkLst>
        </pc:picChg>
        <pc:picChg chg="add mod ord">
          <ac:chgData name="Seth Petry-Johnson" userId="9311b3db184b81f9" providerId="LiveId" clId="{8F13C6EB-613A-4016-BB59-C08AB9E8E130}" dt="2023-01-10T21:41:10.930" v="1673" actId="13244"/>
          <ac:picMkLst>
            <pc:docMk/>
            <pc:sldMk cId="3426799559" sldId="424"/>
            <ac:picMk id="28" creationId="{E1625265-D9CC-3F55-67F3-E69AC2DDE1DD}"/>
          </ac:picMkLst>
        </pc:picChg>
        <pc:picChg chg="del">
          <ac:chgData name="Seth Petry-Johnson" userId="9311b3db184b81f9" providerId="LiveId" clId="{8F13C6EB-613A-4016-BB59-C08AB9E8E130}" dt="2023-01-10T21:41:04.650" v="1670" actId="478"/>
          <ac:picMkLst>
            <pc:docMk/>
            <pc:sldMk cId="3426799559" sldId="424"/>
            <ac:picMk id="30" creationId="{68274F70-98EB-46D5-6A9F-77AADE468398}"/>
          </ac:picMkLst>
        </pc:picChg>
      </pc:sldChg>
      <pc:sldChg chg="modSp">
        <pc:chgData name="Seth Petry-Johnson" userId="9311b3db184b81f9" providerId="LiveId" clId="{8F13C6EB-613A-4016-BB59-C08AB9E8E130}" dt="2023-01-10T21:43:20.813" v="1707" actId="962"/>
        <pc:sldMkLst>
          <pc:docMk/>
          <pc:sldMk cId="2940119779" sldId="429"/>
        </pc:sldMkLst>
        <pc:picChg chg="mod">
          <ac:chgData name="Seth Petry-Johnson" userId="9311b3db184b81f9" providerId="LiveId" clId="{8F13C6EB-613A-4016-BB59-C08AB9E8E130}" dt="2023-01-10T21:43:20.813" v="1707" actId="962"/>
          <ac:picMkLst>
            <pc:docMk/>
            <pc:sldMk cId="2940119779" sldId="429"/>
            <ac:picMk id="30" creationId="{68274F70-98EB-46D5-6A9F-77AADE468398}"/>
          </ac:picMkLst>
        </pc:picChg>
      </pc:sldChg>
      <pc:sldChg chg="modSp">
        <pc:chgData name="Seth Petry-Johnson" userId="9311b3db184b81f9" providerId="LiveId" clId="{8F13C6EB-613A-4016-BB59-C08AB9E8E130}" dt="2023-01-10T21:43:41.331" v="1710" actId="962"/>
        <pc:sldMkLst>
          <pc:docMk/>
          <pc:sldMk cId="1375115906" sldId="430"/>
        </pc:sldMkLst>
        <pc:picChg chg="mod">
          <ac:chgData name="Seth Petry-Johnson" userId="9311b3db184b81f9" providerId="LiveId" clId="{8F13C6EB-613A-4016-BB59-C08AB9E8E130}" dt="2023-01-10T21:43:41.331" v="1710" actId="962"/>
          <ac:picMkLst>
            <pc:docMk/>
            <pc:sldMk cId="1375115906" sldId="430"/>
            <ac:picMk id="30" creationId="{68274F70-98EB-46D5-6A9F-77AADE468398}"/>
          </ac:picMkLst>
        </pc:picChg>
      </pc:sldChg>
      <pc:sldChg chg="modSp">
        <pc:chgData name="Seth Petry-Johnson" userId="9311b3db184b81f9" providerId="LiveId" clId="{8F13C6EB-613A-4016-BB59-C08AB9E8E130}" dt="2023-01-10T21:43:49.629" v="1711" actId="962"/>
        <pc:sldMkLst>
          <pc:docMk/>
          <pc:sldMk cId="2436883723" sldId="431"/>
        </pc:sldMkLst>
        <pc:picChg chg="mod">
          <ac:chgData name="Seth Petry-Johnson" userId="9311b3db184b81f9" providerId="LiveId" clId="{8F13C6EB-613A-4016-BB59-C08AB9E8E130}" dt="2023-01-10T21:43:49.629" v="1711" actId="962"/>
          <ac:picMkLst>
            <pc:docMk/>
            <pc:sldMk cId="2436883723" sldId="431"/>
            <ac:picMk id="30" creationId="{68274F70-98EB-46D5-6A9F-77AADE468398}"/>
          </ac:picMkLst>
        </pc:picChg>
      </pc:sldChg>
      <pc:sldChg chg="modSp">
        <pc:chgData name="Seth Petry-Johnson" userId="9311b3db184b81f9" providerId="LiveId" clId="{8F13C6EB-613A-4016-BB59-C08AB9E8E130}" dt="2023-01-10T21:43:57.263" v="1712" actId="962"/>
        <pc:sldMkLst>
          <pc:docMk/>
          <pc:sldMk cId="3307291919" sldId="432"/>
        </pc:sldMkLst>
        <pc:picChg chg="mod">
          <ac:chgData name="Seth Petry-Johnson" userId="9311b3db184b81f9" providerId="LiveId" clId="{8F13C6EB-613A-4016-BB59-C08AB9E8E130}" dt="2023-01-10T21:43:57.263" v="1712" actId="962"/>
          <ac:picMkLst>
            <pc:docMk/>
            <pc:sldMk cId="3307291919" sldId="432"/>
            <ac:picMk id="30" creationId="{68274F70-98EB-46D5-6A9F-77AADE468398}"/>
          </ac:picMkLst>
        </pc:picChg>
      </pc:sldChg>
      <pc:sldChg chg="modSp">
        <pc:chgData name="Seth Petry-Johnson" userId="9311b3db184b81f9" providerId="LiveId" clId="{8F13C6EB-613A-4016-BB59-C08AB9E8E130}" dt="2023-01-10T21:44:13.330" v="1715" actId="962"/>
        <pc:sldMkLst>
          <pc:docMk/>
          <pc:sldMk cId="3089768258" sldId="433"/>
        </pc:sldMkLst>
        <pc:picChg chg="mod">
          <ac:chgData name="Seth Petry-Johnson" userId="9311b3db184b81f9" providerId="LiveId" clId="{8F13C6EB-613A-4016-BB59-C08AB9E8E130}" dt="2023-01-10T21:44:13.330" v="1715" actId="962"/>
          <ac:picMkLst>
            <pc:docMk/>
            <pc:sldMk cId="3089768258" sldId="433"/>
            <ac:picMk id="30" creationId="{68274F70-98EB-46D5-6A9F-77AADE468398}"/>
          </ac:picMkLst>
        </pc:picChg>
      </pc:sldChg>
      <pc:sldChg chg="modSp">
        <pc:chgData name="Seth Petry-Johnson" userId="9311b3db184b81f9" providerId="LiveId" clId="{8F13C6EB-613A-4016-BB59-C08AB9E8E130}" dt="2023-01-10T21:44:18.691" v="1716" actId="962"/>
        <pc:sldMkLst>
          <pc:docMk/>
          <pc:sldMk cId="2919956209" sldId="434"/>
        </pc:sldMkLst>
        <pc:picChg chg="mod">
          <ac:chgData name="Seth Petry-Johnson" userId="9311b3db184b81f9" providerId="LiveId" clId="{8F13C6EB-613A-4016-BB59-C08AB9E8E130}" dt="2023-01-10T21:44:18.691" v="1716" actId="962"/>
          <ac:picMkLst>
            <pc:docMk/>
            <pc:sldMk cId="2919956209" sldId="434"/>
            <ac:picMk id="30" creationId="{68274F70-98EB-46D5-6A9F-77AADE468398}"/>
          </ac:picMkLst>
        </pc:picChg>
      </pc:sldChg>
      <pc:sldChg chg="modSp">
        <pc:chgData name="Seth Petry-Johnson" userId="9311b3db184b81f9" providerId="LiveId" clId="{8F13C6EB-613A-4016-BB59-C08AB9E8E130}" dt="2023-01-10T21:44:27.804" v="1717" actId="962"/>
        <pc:sldMkLst>
          <pc:docMk/>
          <pc:sldMk cId="2231584510" sldId="435"/>
        </pc:sldMkLst>
        <pc:picChg chg="mod">
          <ac:chgData name="Seth Petry-Johnson" userId="9311b3db184b81f9" providerId="LiveId" clId="{8F13C6EB-613A-4016-BB59-C08AB9E8E130}" dt="2023-01-10T21:44:27.804" v="1717" actId="962"/>
          <ac:picMkLst>
            <pc:docMk/>
            <pc:sldMk cId="2231584510" sldId="435"/>
            <ac:picMk id="30" creationId="{68274F70-98EB-46D5-6A9F-77AADE468398}"/>
          </ac:picMkLst>
        </pc:picChg>
      </pc:sldChg>
      <pc:sldChg chg="modSp">
        <pc:chgData name="Seth Petry-Johnson" userId="9311b3db184b81f9" providerId="LiveId" clId="{8F13C6EB-613A-4016-BB59-C08AB9E8E130}" dt="2023-01-10T21:44:35.728" v="1718" actId="962"/>
        <pc:sldMkLst>
          <pc:docMk/>
          <pc:sldMk cId="3432767133" sldId="436"/>
        </pc:sldMkLst>
        <pc:picChg chg="mod">
          <ac:chgData name="Seth Petry-Johnson" userId="9311b3db184b81f9" providerId="LiveId" clId="{8F13C6EB-613A-4016-BB59-C08AB9E8E130}" dt="2023-01-10T21:44:35.728" v="1718" actId="962"/>
          <ac:picMkLst>
            <pc:docMk/>
            <pc:sldMk cId="3432767133" sldId="436"/>
            <ac:picMk id="30" creationId="{68274F70-98EB-46D5-6A9F-77AADE468398}"/>
          </ac:picMkLst>
        </pc:picChg>
      </pc:sldChg>
      <pc:sldChg chg="modSp mod">
        <pc:chgData name="Seth Petry-Johnson" userId="9311b3db184b81f9" providerId="LiveId" clId="{8F13C6EB-613A-4016-BB59-C08AB9E8E130}" dt="2023-01-09T20:41:21.523" v="11" actId="255"/>
        <pc:sldMkLst>
          <pc:docMk/>
          <pc:sldMk cId="2263108884" sldId="438"/>
        </pc:sldMkLst>
        <pc:spChg chg="mod">
          <ac:chgData name="Seth Petry-Johnson" userId="9311b3db184b81f9" providerId="LiveId" clId="{8F13C6EB-613A-4016-BB59-C08AB9E8E130}" dt="2023-01-09T20:41:21.523" v="11" actId="255"/>
          <ac:spMkLst>
            <pc:docMk/>
            <pc:sldMk cId="2263108884" sldId="438"/>
            <ac:spMk id="37" creationId="{70E42E45-B675-441C-C87F-E560CCC8BFC6}"/>
          </ac:spMkLst>
        </pc:spChg>
      </pc:sldChg>
      <pc:sldChg chg="modNotesTx">
        <pc:chgData name="Seth Petry-Johnson" userId="9311b3db184b81f9" providerId="LiveId" clId="{8F13C6EB-613A-4016-BB59-C08AB9E8E130}" dt="2023-01-10T21:20:48.779" v="374" actId="6549"/>
        <pc:sldMkLst>
          <pc:docMk/>
          <pc:sldMk cId="3190702796" sldId="449"/>
        </pc:sldMkLst>
      </pc:sldChg>
      <pc:sldChg chg="modSp mod">
        <pc:chgData name="Seth Petry-Johnson" userId="9311b3db184b81f9" providerId="LiveId" clId="{8F13C6EB-613A-4016-BB59-C08AB9E8E130}" dt="2023-01-09T20:41:07.750" v="10" actId="255"/>
        <pc:sldMkLst>
          <pc:docMk/>
          <pc:sldMk cId="623483650" sldId="453"/>
        </pc:sldMkLst>
        <pc:spChg chg="mod">
          <ac:chgData name="Seth Petry-Johnson" userId="9311b3db184b81f9" providerId="LiveId" clId="{8F13C6EB-613A-4016-BB59-C08AB9E8E130}" dt="2023-01-09T20:41:07.750" v="10" actId="255"/>
          <ac:spMkLst>
            <pc:docMk/>
            <pc:sldMk cId="623483650" sldId="453"/>
            <ac:spMk id="42" creationId="{59692EA6-84C0-E98D-8A12-30CF0F903389}"/>
          </ac:spMkLst>
        </pc:spChg>
      </pc:sldChg>
      <pc:sldChg chg="modSp mod">
        <pc:chgData name="Seth Petry-Johnson" userId="9311b3db184b81f9" providerId="LiveId" clId="{8F13C6EB-613A-4016-BB59-C08AB9E8E130}" dt="2023-01-09T20:41:31.113" v="12" actId="255"/>
        <pc:sldMkLst>
          <pc:docMk/>
          <pc:sldMk cId="1763470879" sldId="454"/>
        </pc:sldMkLst>
        <pc:spChg chg="mod">
          <ac:chgData name="Seth Petry-Johnson" userId="9311b3db184b81f9" providerId="LiveId" clId="{8F13C6EB-613A-4016-BB59-C08AB9E8E130}" dt="2023-01-09T20:41:31.113" v="12" actId="255"/>
          <ac:spMkLst>
            <pc:docMk/>
            <pc:sldMk cId="1763470879" sldId="454"/>
            <ac:spMk id="42" creationId="{59692EA6-84C0-E98D-8A12-30CF0F903389}"/>
          </ac:spMkLst>
        </pc:spChg>
      </pc:sldChg>
      <pc:sldChg chg="modSp mod">
        <pc:chgData name="Seth Petry-Johnson" userId="9311b3db184b81f9" providerId="LiveId" clId="{8F13C6EB-613A-4016-BB59-C08AB9E8E130}" dt="2023-01-09T20:42:12.048" v="13" actId="255"/>
        <pc:sldMkLst>
          <pc:docMk/>
          <pc:sldMk cId="3727941531" sldId="456"/>
        </pc:sldMkLst>
        <pc:spChg chg="mod">
          <ac:chgData name="Seth Petry-Johnson" userId="9311b3db184b81f9" providerId="LiveId" clId="{8F13C6EB-613A-4016-BB59-C08AB9E8E130}" dt="2023-01-09T20:42:12.048" v="13" actId="255"/>
          <ac:spMkLst>
            <pc:docMk/>
            <pc:sldMk cId="3727941531" sldId="456"/>
            <ac:spMk id="42" creationId="{59692EA6-84C0-E98D-8A12-30CF0F903389}"/>
          </ac:spMkLst>
        </pc:spChg>
      </pc:sldChg>
      <pc:sldChg chg="del mod modTransition modAnim modShow">
        <pc:chgData name="Seth Petry-Johnson" userId="9311b3db184b81f9" providerId="LiveId" clId="{8F13C6EB-613A-4016-BB59-C08AB9E8E130}" dt="2023-01-10T21:45:09.428" v="1721" actId="47"/>
        <pc:sldMkLst>
          <pc:docMk/>
          <pc:sldMk cId="1427515937" sldId="462"/>
        </pc:sldMkLst>
      </pc:sldChg>
      <pc:sldChg chg="del mod modShow">
        <pc:chgData name="Seth Petry-Johnson" userId="9311b3db184b81f9" providerId="LiveId" clId="{8F13C6EB-613A-4016-BB59-C08AB9E8E130}" dt="2023-01-10T21:45:10.244" v="1722" actId="47"/>
        <pc:sldMkLst>
          <pc:docMk/>
          <pc:sldMk cId="1944208419" sldId="463"/>
        </pc:sldMkLst>
      </pc:sldChg>
      <pc:sldChg chg="del mod modShow">
        <pc:chgData name="Seth Petry-Johnson" userId="9311b3db184b81f9" providerId="LiveId" clId="{8F13C6EB-613A-4016-BB59-C08AB9E8E130}" dt="2023-01-10T21:45:11.242" v="1723" actId="47"/>
        <pc:sldMkLst>
          <pc:docMk/>
          <pc:sldMk cId="1408017676" sldId="464"/>
        </pc:sldMkLst>
      </pc:sldChg>
      <pc:sldChg chg="modSp">
        <pc:chgData name="Seth Petry-Johnson" userId="9311b3db184b81f9" providerId="LiveId" clId="{8F13C6EB-613A-4016-BB59-C08AB9E8E130}" dt="2023-01-10T21:44:42.732" v="1719" actId="962"/>
        <pc:sldMkLst>
          <pc:docMk/>
          <pc:sldMk cId="3901515849" sldId="465"/>
        </pc:sldMkLst>
        <pc:picChg chg="mod">
          <ac:chgData name="Seth Petry-Johnson" userId="9311b3db184b81f9" providerId="LiveId" clId="{8F13C6EB-613A-4016-BB59-C08AB9E8E130}" dt="2023-01-10T21:44:42.732" v="1719" actId="962"/>
          <ac:picMkLst>
            <pc:docMk/>
            <pc:sldMk cId="3901515849" sldId="465"/>
            <ac:picMk id="30" creationId="{68274F70-98EB-46D5-6A9F-77AADE468398}"/>
          </ac:picMkLst>
        </pc:picChg>
      </pc:sldChg>
      <pc:sldChg chg="modSp">
        <pc:chgData name="Seth Petry-Johnson" userId="9311b3db184b81f9" providerId="LiveId" clId="{8F13C6EB-613A-4016-BB59-C08AB9E8E130}" dt="2023-01-10T21:43:35.435" v="1709" actId="962"/>
        <pc:sldMkLst>
          <pc:docMk/>
          <pc:sldMk cId="3602518167" sldId="467"/>
        </pc:sldMkLst>
        <pc:picChg chg="mod">
          <ac:chgData name="Seth Petry-Johnson" userId="9311b3db184b81f9" providerId="LiveId" clId="{8F13C6EB-613A-4016-BB59-C08AB9E8E130}" dt="2023-01-10T21:43:35.435" v="1709" actId="962"/>
          <ac:picMkLst>
            <pc:docMk/>
            <pc:sldMk cId="3602518167" sldId="467"/>
            <ac:picMk id="30" creationId="{68274F70-98EB-46D5-6A9F-77AADE468398}"/>
          </ac:picMkLst>
        </pc:picChg>
      </pc:sldChg>
      <pc:sldChg chg="add modTransition">
        <pc:chgData name="Seth Petry-Johnson" userId="9311b3db184b81f9" providerId="LiveId" clId="{8F13C6EB-613A-4016-BB59-C08AB9E8E130}" dt="2023-01-10T18:58:30.049" v="265"/>
        <pc:sldMkLst>
          <pc:docMk/>
          <pc:sldMk cId="399914798" sldId="469"/>
        </pc:sldMkLst>
      </pc:sldChg>
      <pc:sldChg chg="addSp modSp add mod modAnim">
        <pc:chgData name="Seth Petry-Johnson" userId="9311b3db184b81f9" providerId="LiveId" clId="{8F13C6EB-613A-4016-BB59-C08AB9E8E130}" dt="2023-01-10T19:00:33.339" v="294" actId="14100"/>
        <pc:sldMkLst>
          <pc:docMk/>
          <pc:sldMk cId="2237003946" sldId="470"/>
        </pc:sldMkLst>
        <pc:spChg chg="add mod">
          <ac:chgData name="Seth Petry-Johnson" userId="9311b3db184b81f9" providerId="LiveId" clId="{8F13C6EB-613A-4016-BB59-C08AB9E8E130}" dt="2023-01-10T19:00:33.339" v="294" actId="14100"/>
          <ac:spMkLst>
            <pc:docMk/>
            <pc:sldMk cId="2237003946" sldId="470"/>
            <ac:spMk id="26" creationId="{95D95C55-6E9F-D92E-5CF4-32C734A6A74A}"/>
          </ac:spMkLst>
        </pc:spChg>
        <pc:spChg chg="add mod">
          <ac:chgData name="Seth Petry-Johnson" userId="9311b3db184b81f9" providerId="LiveId" clId="{8F13C6EB-613A-4016-BB59-C08AB9E8E130}" dt="2023-01-10T18:59:59.355" v="292" actId="20577"/>
          <ac:spMkLst>
            <pc:docMk/>
            <pc:sldMk cId="2237003946" sldId="470"/>
            <ac:spMk id="27" creationId="{CA020021-20A9-960E-BF4A-2E681BFC4F09}"/>
          </ac:spMkLst>
        </pc:spChg>
        <pc:spChg chg="add mod">
          <ac:chgData name="Seth Petry-Johnson" userId="9311b3db184b81f9" providerId="LiveId" clId="{8F13C6EB-613A-4016-BB59-C08AB9E8E130}" dt="2023-01-10T18:59:30.255" v="290" actId="1036"/>
          <ac:spMkLst>
            <pc:docMk/>
            <pc:sldMk cId="2237003946" sldId="470"/>
            <ac:spMk id="28" creationId="{9AF27A86-8254-9823-E532-86DC0FEF24B8}"/>
          </ac:spMkLst>
        </pc:spChg>
        <pc:spChg chg="add mod">
          <ac:chgData name="Seth Petry-Johnson" userId="9311b3db184b81f9" providerId="LiveId" clId="{8F13C6EB-613A-4016-BB59-C08AB9E8E130}" dt="2023-01-10T18:59:30.255" v="290" actId="1036"/>
          <ac:spMkLst>
            <pc:docMk/>
            <pc:sldMk cId="2237003946" sldId="470"/>
            <ac:spMk id="29" creationId="{5FFBF0F3-CA45-FD02-F920-5538B0498BE3}"/>
          </ac:spMkLst>
        </pc:spChg>
        <pc:spChg chg="add mod">
          <ac:chgData name="Seth Petry-Johnson" userId="9311b3db184b81f9" providerId="LiveId" clId="{8F13C6EB-613A-4016-BB59-C08AB9E8E130}" dt="2023-01-10T18:59:30.255" v="290" actId="1036"/>
          <ac:spMkLst>
            <pc:docMk/>
            <pc:sldMk cId="2237003946" sldId="470"/>
            <ac:spMk id="30" creationId="{64D11276-523E-E1B4-EBF9-5FC58516C68B}"/>
          </ac:spMkLst>
        </pc:spChg>
        <pc:spChg chg="add mod">
          <ac:chgData name="Seth Petry-Johnson" userId="9311b3db184b81f9" providerId="LiveId" clId="{8F13C6EB-613A-4016-BB59-C08AB9E8E130}" dt="2023-01-10T18:59:30.255" v="290" actId="1036"/>
          <ac:spMkLst>
            <pc:docMk/>
            <pc:sldMk cId="2237003946" sldId="470"/>
            <ac:spMk id="31" creationId="{3F1F1253-5792-73C8-B94E-2C96FBD29DAF}"/>
          </ac:spMkLst>
        </pc:spChg>
      </pc:sldChg>
      <pc:sldChg chg="add modTransition modAnim modNotesTx">
        <pc:chgData name="Seth Petry-Johnson" userId="9311b3db184b81f9" providerId="LiveId" clId="{8F13C6EB-613A-4016-BB59-C08AB9E8E130}" dt="2023-01-10T21:22:41.082" v="435" actId="20577"/>
        <pc:sldMkLst>
          <pc:docMk/>
          <pc:sldMk cId="1977293296" sldId="471"/>
        </pc:sldMkLst>
      </pc:sldChg>
      <pc:sldChg chg="add del">
        <pc:chgData name="Seth Petry-Johnson" userId="9311b3db184b81f9" providerId="LiveId" clId="{8F13C6EB-613A-4016-BB59-C08AB9E8E130}" dt="2023-01-10T21:35:37.128" v="1628" actId="47"/>
        <pc:sldMkLst>
          <pc:docMk/>
          <pc:sldMk cId="3971196046" sldId="472"/>
        </pc:sldMkLst>
      </pc:sldChg>
    </pc:docChg>
  </pc:docChgLst>
  <pc:docChgLst>
    <pc:chgData name="Seth Petry-Johnson" userId="9311b3db184b81f9" providerId="LiveId" clId="{BD444F2A-B59C-42F0-A285-C3AA51961C5F}"/>
    <pc:docChg chg="undo custSel addSld delSld modSld sldOrd">
      <pc:chgData name="Seth Petry-Johnson" userId="9311b3db184b81f9" providerId="LiveId" clId="{BD444F2A-B59C-42F0-A285-C3AA51961C5F}" dt="2023-01-09T20:24:52.647" v="9671" actId="6549"/>
      <pc:docMkLst>
        <pc:docMk/>
      </pc:docMkLst>
      <pc:sldChg chg="modNotesTx">
        <pc:chgData name="Seth Petry-Johnson" userId="9311b3db184b81f9" providerId="LiveId" clId="{BD444F2A-B59C-42F0-A285-C3AA51961C5F}" dt="2023-01-09T01:06:39.534" v="6287" actId="20577"/>
        <pc:sldMkLst>
          <pc:docMk/>
          <pc:sldMk cId="3498705542" sldId="280"/>
        </pc:sldMkLst>
      </pc:sldChg>
      <pc:sldChg chg="modNotesTx">
        <pc:chgData name="Seth Petry-Johnson" userId="9311b3db184b81f9" providerId="LiveId" clId="{BD444F2A-B59C-42F0-A285-C3AA51961C5F}" dt="2023-01-09T20:17:00.216" v="9071" actId="20577"/>
        <pc:sldMkLst>
          <pc:docMk/>
          <pc:sldMk cId="2594549048" sldId="298"/>
        </pc:sldMkLst>
      </pc:sldChg>
      <pc:sldChg chg="modNotesTx">
        <pc:chgData name="Seth Petry-Johnson" userId="9311b3db184b81f9" providerId="LiveId" clId="{BD444F2A-B59C-42F0-A285-C3AA51961C5F}" dt="2023-01-09T01:16:36.845" v="6691" actId="20577"/>
        <pc:sldMkLst>
          <pc:docMk/>
          <pc:sldMk cId="2533017543" sldId="299"/>
        </pc:sldMkLst>
      </pc:sldChg>
      <pc:sldChg chg="modNotesTx">
        <pc:chgData name="Seth Petry-Johnson" userId="9311b3db184b81f9" providerId="LiveId" clId="{BD444F2A-B59C-42F0-A285-C3AA51961C5F}" dt="2023-01-09T20:11:37.863" v="8305" actId="6549"/>
        <pc:sldMkLst>
          <pc:docMk/>
          <pc:sldMk cId="1105263503" sldId="301"/>
        </pc:sldMkLst>
      </pc:sldChg>
      <pc:sldChg chg="modNotesTx">
        <pc:chgData name="Seth Petry-Johnson" userId="9311b3db184b81f9" providerId="LiveId" clId="{BD444F2A-B59C-42F0-A285-C3AA51961C5F}" dt="2023-01-09T20:14:44.910" v="8918" actId="20577"/>
        <pc:sldMkLst>
          <pc:docMk/>
          <pc:sldMk cId="626113547" sldId="302"/>
        </pc:sldMkLst>
      </pc:sldChg>
      <pc:sldChg chg="modNotesTx">
        <pc:chgData name="Seth Petry-Johnson" userId="9311b3db184b81f9" providerId="LiveId" clId="{BD444F2A-B59C-42F0-A285-C3AA51961C5F}" dt="2023-01-09T20:11:20.527" v="8303" actId="6549"/>
        <pc:sldMkLst>
          <pc:docMk/>
          <pc:sldMk cId="4273185211" sldId="305"/>
        </pc:sldMkLst>
      </pc:sldChg>
      <pc:sldChg chg="addSp modSp mod modTransition modNotesTx">
        <pc:chgData name="Seth Petry-Johnson" userId="9311b3db184b81f9" providerId="LiveId" clId="{BD444F2A-B59C-42F0-A285-C3AA51961C5F}" dt="2023-01-09T00:52:37.014" v="5883" actId="6549"/>
        <pc:sldMkLst>
          <pc:docMk/>
          <pc:sldMk cId="4002372066" sldId="306"/>
        </pc:sldMkLst>
        <pc:spChg chg="add mod ord">
          <ac:chgData name="Seth Petry-Johnson" userId="9311b3db184b81f9" providerId="LiveId" clId="{BD444F2A-B59C-42F0-A285-C3AA51961C5F}" dt="2023-01-09T00:51:49.392" v="5754" actId="13244"/>
          <ac:spMkLst>
            <pc:docMk/>
            <pc:sldMk cId="4002372066" sldId="306"/>
            <ac:spMk id="6" creationId="{30D80C6D-E43F-FE59-115B-933B4344AACA}"/>
          </ac:spMkLst>
        </pc:spChg>
        <pc:spChg chg="add mod ord">
          <ac:chgData name="Seth Petry-Johnson" userId="9311b3db184b81f9" providerId="LiveId" clId="{BD444F2A-B59C-42F0-A285-C3AA51961C5F}" dt="2023-01-09T00:51:49.392" v="5754" actId="13244"/>
          <ac:spMkLst>
            <pc:docMk/>
            <pc:sldMk cId="4002372066" sldId="306"/>
            <ac:spMk id="25" creationId="{877BD9E9-7300-B701-AA9D-88FC4511B7BE}"/>
          </ac:spMkLst>
        </pc:spChg>
        <pc:spChg chg="add mod ord">
          <ac:chgData name="Seth Petry-Johnson" userId="9311b3db184b81f9" providerId="LiveId" clId="{BD444F2A-B59C-42F0-A285-C3AA51961C5F}" dt="2023-01-09T00:51:49.392" v="5754" actId="13244"/>
          <ac:spMkLst>
            <pc:docMk/>
            <pc:sldMk cId="4002372066" sldId="306"/>
            <ac:spMk id="26" creationId="{862C117F-A6DF-B82C-7D86-1672160DCC92}"/>
          </ac:spMkLst>
        </pc:spChg>
      </pc:sldChg>
      <pc:sldChg chg="modNotesTx">
        <pc:chgData name="Seth Petry-Johnson" userId="9311b3db184b81f9" providerId="LiveId" clId="{BD444F2A-B59C-42F0-A285-C3AA51961C5F}" dt="2023-01-09T00:46:26.615" v="5366" actId="20577"/>
        <pc:sldMkLst>
          <pc:docMk/>
          <pc:sldMk cId="2280226277" sldId="310"/>
        </pc:sldMkLst>
      </pc:sldChg>
      <pc:sldChg chg="modNotesTx">
        <pc:chgData name="Seth Petry-Johnson" userId="9311b3db184b81f9" providerId="LiveId" clId="{BD444F2A-B59C-42F0-A285-C3AA51961C5F}" dt="2023-01-09T00:46:21.536" v="5362" actId="20577"/>
        <pc:sldMkLst>
          <pc:docMk/>
          <pc:sldMk cId="1674017935" sldId="313"/>
        </pc:sldMkLst>
      </pc:sldChg>
      <pc:sldChg chg="modNotesTx">
        <pc:chgData name="Seth Petry-Johnson" userId="9311b3db184b81f9" providerId="LiveId" clId="{BD444F2A-B59C-42F0-A285-C3AA51961C5F}" dt="2023-01-09T20:10:38.094" v="8253" actId="20577"/>
        <pc:sldMkLst>
          <pc:docMk/>
          <pc:sldMk cId="1173441624" sldId="314"/>
        </pc:sldMkLst>
      </pc:sldChg>
      <pc:sldChg chg="modNotesTx">
        <pc:chgData name="Seth Petry-Johnson" userId="9311b3db184b81f9" providerId="LiveId" clId="{BD444F2A-B59C-42F0-A285-C3AA51961C5F}" dt="2023-01-09T01:08:21.248" v="6614" actId="20577"/>
        <pc:sldMkLst>
          <pc:docMk/>
          <pc:sldMk cId="2329193593" sldId="317"/>
        </pc:sldMkLst>
      </pc:sldChg>
      <pc:sldChg chg="modNotesTx">
        <pc:chgData name="Seth Petry-Johnson" userId="9311b3db184b81f9" providerId="LiveId" clId="{BD444F2A-B59C-42F0-A285-C3AA51961C5F}" dt="2023-01-09T20:10:55.215" v="8302" actId="20577"/>
        <pc:sldMkLst>
          <pc:docMk/>
          <pc:sldMk cId="3745844504" sldId="325"/>
        </pc:sldMkLst>
      </pc:sldChg>
      <pc:sldChg chg="modNotesTx">
        <pc:chgData name="Seth Petry-Johnson" userId="9311b3db184b81f9" providerId="LiveId" clId="{BD444F2A-B59C-42F0-A285-C3AA51961C5F}" dt="2023-01-08T16:30:19.628" v="2460" actId="20577"/>
        <pc:sldMkLst>
          <pc:docMk/>
          <pc:sldMk cId="1018520867" sldId="334"/>
        </pc:sldMkLst>
      </pc:sldChg>
      <pc:sldChg chg="modNotesTx">
        <pc:chgData name="Seth Petry-Johnson" userId="9311b3db184b81f9" providerId="LiveId" clId="{BD444F2A-B59C-42F0-A285-C3AA51961C5F}" dt="2023-01-08T16:30:29.115" v="2473" actId="20577"/>
        <pc:sldMkLst>
          <pc:docMk/>
          <pc:sldMk cId="2442817900" sldId="335"/>
        </pc:sldMkLst>
      </pc:sldChg>
      <pc:sldChg chg="addSp delSp modSp mod modTransition modNotesTx">
        <pc:chgData name="Seth Petry-Johnson" userId="9311b3db184b81f9" providerId="LiveId" clId="{BD444F2A-B59C-42F0-A285-C3AA51961C5F}" dt="2023-01-09T20:09:57.790" v="8196" actId="20577"/>
        <pc:sldMkLst>
          <pc:docMk/>
          <pc:sldMk cId="2461801113" sldId="350"/>
        </pc:sldMkLst>
        <pc:picChg chg="add del mod">
          <ac:chgData name="Seth Petry-Johnson" userId="9311b3db184b81f9" providerId="LiveId" clId="{BD444F2A-B59C-42F0-A285-C3AA51961C5F}" dt="2023-01-07T18:02:30.810" v="2298" actId="478"/>
          <ac:picMkLst>
            <pc:docMk/>
            <pc:sldMk cId="2461801113" sldId="350"/>
            <ac:picMk id="7" creationId="{8A18B3CE-F1D6-7C9E-8ECE-1D903E8625B1}"/>
          </ac:picMkLst>
        </pc:picChg>
      </pc:sldChg>
      <pc:sldChg chg="addSp modSp mod modTransition modNotesTx">
        <pc:chgData name="Seth Petry-Johnson" userId="9311b3db184b81f9" providerId="LiveId" clId="{BD444F2A-B59C-42F0-A285-C3AA51961C5F}" dt="2023-01-08T16:32:08.029" v="2562" actId="6549"/>
        <pc:sldMkLst>
          <pc:docMk/>
          <pc:sldMk cId="3516217633" sldId="351"/>
        </pc:sldMkLst>
        <pc:picChg chg="add mod ord">
          <ac:chgData name="Seth Petry-Johnson" userId="9311b3db184b81f9" providerId="LiveId" clId="{BD444F2A-B59C-42F0-A285-C3AA51961C5F}" dt="2023-01-07T18:03:52.389" v="2307" actId="1035"/>
          <ac:picMkLst>
            <pc:docMk/>
            <pc:sldMk cId="3516217633" sldId="351"/>
            <ac:picMk id="3" creationId="{B34D0EE0-7871-2662-0EFF-C41F0AD26753}"/>
          </ac:picMkLst>
        </pc:picChg>
        <pc:picChg chg="mod">
          <ac:chgData name="Seth Petry-Johnson" userId="9311b3db184b81f9" providerId="LiveId" clId="{BD444F2A-B59C-42F0-A285-C3AA51961C5F}" dt="2023-01-07T18:02:45.577" v="2299" actId="962"/>
          <ac:picMkLst>
            <pc:docMk/>
            <pc:sldMk cId="3516217633" sldId="351"/>
            <ac:picMk id="7" creationId="{3654393D-A61A-5CF3-F50A-69689DFF2146}"/>
          </ac:picMkLst>
        </pc:picChg>
      </pc:sldChg>
      <pc:sldChg chg="modNotesTx">
        <pc:chgData name="Seth Petry-Johnson" userId="9311b3db184b81f9" providerId="LiveId" clId="{BD444F2A-B59C-42F0-A285-C3AA51961C5F}" dt="2023-01-09T01:43:25.096" v="7328" actId="6549"/>
        <pc:sldMkLst>
          <pc:docMk/>
          <pc:sldMk cId="530460796" sldId="357"/>
        </pc:sldMkLst>
      </pc:sldChg>
      <pc:sldChg chg="modAnim modNotesTx">
        <pc:chgData name="Seth Petry-Johnson" userId="9311b3db184b81f9" providerId="LiveId" clId="{BD444F2A-B59C-42F0-A285-C3AA51961C5F}" dt="2023-01-09T00:36:20.965" v="4799" actId="20577"/>
        <pc:sldMkLst>
          <pc:docMk/>
          <pc:sldMk cId="3318490081" sldId="361"/>
        </pc:sldMkLst>
      </pc:sldChg>
      <pc:sldChg chg="del">
        <pc:chgData name="Seth Petry-Johnson" userId="9311b3db184b81f9" providerId="LiveId" clId="{BD444F2A-B59C-42F0-A285-C3AA51961C5F}" dt="2023-01-08T22:55:23.203" v="4324" actId="47"/>
        <pc:sldMkLst>
          <pc:docMk/>
          <pc:sldMk cId="2430083133" sldId="364"/>
        </pc:sldMkLst>
      </pc:sldChg>
      <pc:sldChg chg="modNotesTx">
        <pc:chgData name="Seth Petry-Johnson" userId="9311b3db184b81f9" providerId="LiveId" clId="{BD444F2A-B59C-42F0-A285-C3AA51961C5F}" dt="2023-01-08T22:36:17.426" v="2719" actId="6549"/>
        <pc:sldMkLst>
          <pc:docMk/>
          <pc:sldMk cId="1318025198" sldId="367"/>
        </pc:sldMkLst>
      </pc:sldChg>
      <pc:sldChg chg="modNotesTx">
        <pc:chgData name="Seth Petry-Johnson" userId="9311b3db184b81f9" providerId="LiveId" clId="{BD444F2A-B59C-42F0-A285-C3AA51961C5F}" dt="2023-01-09T01:55:17.010" v="7412" actId="20577"/>
        <pc:sldMkLst>
          <pc:docMk/>
          <pc:sldMk cId="2211494777" sldId="375"/>
        </pc:sldMkLst>
      </pc:sldChg>
      <pc:sldChg chg="modNotesTx">
        <pc:chgData name="Seth Petry-Johnson" userId="9311b3db184b81f9" providerId="LiveId" clId="{BD444F2A-B59C-42F0-A285-C3AA51961C5F}" dt="2023-01-09T02:00:03.536" v="7577" actId="6549"/>
        <pc:sldMkLst>
          <pc:docMk/>
          <pc:sldMk cId="2696503825" sldId="379"/>
        </pc:sldMkLst>
      </pc:sldChg>
      <pc:sldChg chg="modNotesTx">
        <pc:chgData name="Seth Petry-Johnson" userId="9311b3db184b81f9" providerId="LiveId" clId="{BD444F2A-B59C-42F0-A285-C3AA51961C5F}" dt="2023-01-09T02:03:22.784" v="7697" actId="6549"/>
        <pc:sldMkLst>
          <pc:docMk/>
          <pc:sldMk cId="2573164783" sldId="384"/>
        </pc:sldMkLst>
      </pc:sldChg>
      <pc:sldChg chg="modNotesTx">
        <pc:chgData name="Seth Petry-Johnson" userId="9311b3db184b81f9" providerId="LiveId" clId="{BD444F2A-B59C-42F0-A285-C3AA51961C5F}" dt="2023-01-09T02:02:16.953" v="7578" actId="6549"/>
        <pc:sldMkLst>
          <pc:docMk/>
          <pc:sldMk cId="1675212280" sldId="385"/>
        </pc:sldMkLst>
      </pc:sldChg>
      <pc:sldChg chg="modNotesTx">
        <pc:chgData name="Seth Petry-Johnson" userId="9311b3db184b81f9" providerId="LiveId" clId="{BD444F2A-B59C-42F0-A285-C3AA51961C5F}" dt="2023-01-09T20:23:35.512" v="9539" actId="20577"/>
        <pc:sldMkLst>
          <pc:docMk/>
          <pc:sldMk cId="3003369634" sldId="387"/>
        </pc:sldMkLst>
      </pc:sldChg>
      <pc:sldChg chg="delSp mod delAnim modNotesTx">
        <pc:chgData name="Seth Petry-Johnson" userId="9311b3db184b81f9" providerId="LiveId" clId="{BD444F2A-B59C-42F0-A285-C3AA51961C5F}" dt="2023-01-09T02:05:12.183" v="7700" actId="6549"/>
        <pc:sldMkLst>
          <pc:docMk/>
          <pc:sldMk cId="788250307" sldId="389"/>
        </pc:sldMkLst>
        <pc:spChg chg="del">
          <ac:chgData name="Seth Petry-Johnson" userId="9311b3db184b81f9" providerId="LiveId" clId="{BD444F2A-B59C-42F0-A285-C3AA51961C5F}" dt="2023-01-09T02:05:07.779" v="7699" actId="478"/>
          <ac:spMkLst>
            <pc:docMk/>
            <pc:sldMk cId="788250307" sldId="389"/>
            <ac:spMk id="14" creationId="{CA39FFDD-9252-B40B-F813-B786D613A940}"/>
          </ac:spMkLst>
        </pc:spChg>
      </pc:sldChg>
      <pc:sldChg chg="modNotesTx">
        <pc:chgData name="Seth Petry-Johnson" userId="9311b3db184b81f9" providerId="LiveId" clId="{BD444F2A-B59C-42F0-A285-C3AA51961C5F}" dt="2023-01-09T00:54:58.302" v="6126" actId="20577"/>
        <pc:sldMkLst>
          <pc:docMk/>
          <pc:sldMk cId="1969007053" sldId="392"/>
        </pc:sldMkLst>
      </pc:sldChg>
      <pc:sldChg chg="modNotesTx">
        <pc:chgData name="Seth Petry-Johnson" userId="9311b3db184b81f9" providerId="LiveId" clId="{BD444F2A-B59C-42F0-A285-C3AA51961C5F}" dt="2023-01-09T00:54:27.367" v="6122" actId="6549"/>
        <pc:sldMkLst>
          <pc:docMk/>
          <pc:sldMk cId="2458249070" sldId="393"/>
        </pc:sldMkLst>
      </pc:sldChg>
      <pc:sldChg chg="modNotesTx">
        <pc:chgData name="Seth Petry-Johnson" userId="9311b3db184b81f9" providerId="LiveId" clId="{BD444F2A-B59C-42F0-A285-C3AA51961C5F}" dt="2023-01-09T01:12:08.097" v="6615" actId="6549"/>
        <pc:sldMkLst>
          <pc:docMk/>
          <pc:sldMk cId="2356256740" sldId="395"/>
        </pc:sldMkLst>
      </pc:sldChg>
      <pc:sldChg chg="modNotesTx">
        <pc:chgData name="Seth Petry-Johnson" userId="9311b3db184b81f9" providerId="LiveId" clId="{BD444F2A-B59C-42F0-A285-C3AA51961C5F}" dt="2023-01-09T20:15:29.073" v="8985" actId="20577"/>
        <pc:sldMkLst>
          <pc:docMk/>
          <pc:sldMk cId="109642779" sldId="397"/>
        </pc:sldMkLst>
      </pc:sldChg>
      <pc:sldChg chg="modNotesTx">
        <pc:chgData name="Seth Petry-Johnson" userId="9311b3db184b81f9" providerId="LiveId" clId="{BD444F2A-B59C-42F0-A285-C3AA51961C5F}" dt="2023-01-09T20:14:38.296" v="8912" actId="20577"/>
        <pc:sldMkLst>
          <pc:docMk/>
          <pc:sldMk cId="3753169445" sldId="398"/>
        </pc:sldMkLst>
      </pc:sldChg>
      <pc:sldChg chg="modNotesTx">
        <pc:chgData name="Seth Petry-Johnson" userId="9311b3db184b81f9" providerId="LiveId" clId="{BD444F2A-B59C-42F0-A285-C3AA51961C5F}" dt="2023-01-09T01:19:04.631" v="6706" actId="6549"/>
        <pc:sldMkLst>
          <pc:docMk/>
          <pc:sldMk cId="3459234589" sldId="399"/>
        </pc:sldMkLst>
      </pc:sldChg>
      <pc:sldChg chg="delSp modSp mod">
        <pc:chgData name="Seth Petry-Johnson" userId="9311b3db184b81f9" providerId="LiveId" clId="{BD444F2A-B59C-42F0-A285-C3AA51961C5F}" dt="2023-01-07T18:04:32.724" v="2313" actId="478"/>
        <pc:sldMkLst>
          <pc:docMk/>
          <pc:sldMk cId="2585706000" sldId="404"/>
        </pc:sldMkLst>
        <pc:picChg chg="mod">
          <ac:chgData name="Seth Petry-Johnson" userId="9311b3db184b81f9" providerId="LiveId" clId="{BD444F2A-B59C-42F0-A285-C3AA51961C5F}" dt="2023-01-07T18:04:23.841" v="2312" actId="962"/>
          <ac:picMkLst>
            <pc:docMk/>
            <pc:sldMk cId="2585706000" sldId="404"/>
            <ac:picMk id="7" creationId="{3654393D-A61A-5CF3-F50A-69689DFF2146}"/>
          </ac:picMkLst>
        </pc:picChg>
        <pc:picChg chg="del">
          <ac:chgData name="Seth Petry-Johnson" userId="9311b3db184b81f9" providerId="LiveId" clId="{BD444F2A-B59C-42F0-A285-C3AA51961C5F}" dt="2023-01-07T18:04:32.724" v="2313" actId="478"/>
          <ac:picMkLst>
            <pc:docMk/>
            <pc:sldMk cId="2585706000" sldId="404"/>
            <ac:picMk id="29" creationId="{E0964296-FF9E-3E62-F75B-EE0FE54A0DFA}"/>
          </ac:picMkLst>
        </pc:picChg>
      </pc:sldChg>
      <pc:sldChg chg="delSp modSp mod">
        <pc:chgData name="Seth Petry-Johnson" userId="9311b3db184b81f9" providerId="LiveId" clId="{BD444F2A-B59C-42F0-A285-C3AA51961C5F}" dt="2023-01-07T18:04:44.596" v="2315" actId="478"/>
        <pc:sldMkLst>
          <pc:docMk/>
          <pc:sldMk cId="1117055663" sldId="405"/>
        </pc:sldMkLst>
        <pc:picChg chg="mod">
          <ac:chgData name="Seth Petry-Johnson" userId="9311b3db184b81f9" providerId="LiveId" clId="{BD444F2A-B59C-42F0-A285-C3AA51961C5F}" dt="2023-01-07T18:04:38.746" v="2314" actId="962"/>
          <ac:picMkLst>
            <pc:docMk/>
            <pc:sldMk cId="1117055663" sldId="405"/>
            <ac:picMk id="7" creationId="{3654393D-A61A-5CF3-F50A-69689DFF2146}"/>
          </ac:picMkLst>
        </pc:picChg>
        <pc:picChg chg="del">
          <ac:chgData name="Seth Petry-Johnson" userId="9311b3db184b81f9" providerId="LiveId" clId="{BD444F2A-B59C-42F0-A285-C3AA51961C5F}" dt="2023-01-07T18:04:44.596" v="2315" actId="478"/>
          <ac:picMkLst>
            <pc:docMk/>
            <pc:sldMk cId="1117055663" sldId="405"/>
            <ac:picMk id="29" creationId="{E0964296-FF9E-3E62-F75B-EE0FE54A0DFA}"/>
          </ac:picMkLst>
        </pc:picChg>
      </pc:sldChg>
      <pc:sldChg chg="delSp modSp mod">
        <pc:chgData name="Seth Petry-Johnson" userId="9311b3db184b81f9" providerId="LiveId" clId="{BD444F2A-B59C-42F0-A285-C3AA51961C5F}" dt="2023-01-07T18:04:59.681" v="2317" actId="478"/>
        <pc:sldMkLst>
          <pc:docMk/>
          <pc:sldMk cId="1088453128" sldId="406"/>
        </pc:sldMkLst>
        <pc:picChg chg="mod">
          <ac:chgData name="Seth Petry-Johnson" userId="9311b3db184b81f9" providerId="LiveId" clId="{BD444F2A-B59C-42F0-A285-C3AA51961C5F}" dt="2023-01-07T18:04:51.081" v="2316" actId="962"/>
          <ac:picMkLst>
            <pc:docMk/>
            <pc:sldMk cId="1088453128" sldId="406"/>
            <ac:picMk id="7" creationId="{3654393D-A61A-5CF3-F50A-69689DFF2146}"/>
          </ac:picMkLst>
        </pc:picChg>
        <pc:picChg chg="del">
          <ac:chgData name="Seth Petry-Johnson" userId="9311b3db184b81f9" providerId="LiveId" clId="{BD444F2A-B59C-42F0-A285-C3AA51961C5F}" dt="2023-01-07T18:04:59.681" v="2317" actId="478"/>
          <ac:picMkLst>
            <pc:docMk/>
            <pc:sldMk cId="1088453128" sldId="406"/>
            <ac:picMk id="29" creationId="{E0964296-FF9E-3E62-F75B-EE0FE54A0DFA}"/>
          </ac:picMkLst>
        </pc:picChg>
      </pc:sldChg>
      <pc:sldChg chg="modSp modNotesTx">
        <pc:chgData name="Seth Petry-Johnson" userId="9311b3db184b81f9" providerId="LiveId" clId="{BD444F2A-B59C-42F0-A285-C3AA51961C5F}" dt="2023-01-09T01:30:59.975" v="6820" actId="20577"/>
        <pc:sldMkLst>
          <pc:docMk/>
          <pc:sldMk cId="464515010" sldId="407"/>
        </pc:sldMkLst>
        <pc:picChg chg="mod">
          <ac:chgData name="Seth Petry-Johnson" userId="9311b3db184b81f9" providerId="LiveId" clId="{BD444F2A-B59C-42F0-A285-C3AA51961C5F}" dt="2023-01-07T18:05:06.794" v="2318" actId="962"/>
          <ac:picMkLst>
            <pc:docMk/>
            <pc:sldMk cId="464515010" sldId="407"/>
            <ac:picMk id="7" creationId="{3654393D-A61A-5CF3-F50A-69689DFF2146}"/>
          </ac:picMkLst>
        </pc:picChg>
      </pc:sldChg>
      <pc:sldChg chg="modSp">
        <pc:chgData name="Seth Petry-Johnson" userId="9311b3db184b81f9" providerId="LiveId" clId="{BD444F2A-B59C-42F0-A285-C3AA51961C5F}" dt="2023-01-07T18:05:19.874" v="2319" actId="962"/>
        <pc:sldMkLst>
          <pc:docMk/>
          <pc:sldMk cId="1916016352" sldId="408"/>
        </pc:sldMkLst>
        <pc:picChg chg="mod">
          <ac:chgData name="Seth Petry-Johnson" userId="9311b3db184b81f9" providerId="LiveId" clId="{BD444F2A-B59C-42F0-A285-C3AA51961C5F}" dt="2023-01-07T18:05:19.874" v="2319" actId="962"/>
          <ac:picMkLst>
            <pc:docMk/>
            <pc:sldMk cId="1916016352" sldId="408"/>
            <ac:picMk id="7" creationId="{3654393D-A61A-5CF3-F50A-69689DFF2146}"/>
          </ac:picMkLst>
        </pc:picChg>
      </pc:sldChg>
      <pc:sldChg chg="modSp">
        <pc:chgData name="Seth Petry-Johnson" userId="9311b3db184b81f9" providerId="LiveId" clId="{BD444F2A-B59C-42F0-A285-C3AA51961C5F}" dt="2023-01-07T18:05:25.906" v="2320" actId="962"/>
        <pc:sldMkLst>
          <pc:docMk/>
          <pc:sldMk cId="3052837541" sldId="409"/>
        </pc:sldMkLst>
        <pc:picChg chg="mod">
          <ac:chgData name="Seth Petry-Johnson" userId="9311b3db184b81f9" providerId="LiveId" clId="{BD444F2A-B59C-42F0-A285-C3AA51961C5F}" dt="2023-01-07T18:05:25.906" v="2320" actId="962"/>
          <ac:picMkLst>
            <pc:docMk/>
            <pc:sldMk cId="3052837541" sldId="409"/>
            <ac:picMk id="7" creationId="{3654393D-A61A-5CF3-F50A-69689DFF2146}"/>
          </ac:picMkLst>
        </pc:picChg>
      </pc:sldChg>
      <pc:sldChg chg="modSp">
        <pc:chgData name="Seth Petry-Johnson" userId="9311b3db184b81f9" providerId="LiveId" clId="{BD444F2A-B59C-42F0-A285-C3AA51961C5F}" dt="2023-01-07T18:05:37.368" v="2322" actId="962"/>
        <pc:sldMkLst>
          <pc:docMk/>
          <pc:sldMk cId="535309351" sldId="410"/>
        </pc:sldMkLst>
        <pc:picChg chg="mod">
          <ac:chgData name="Seth Petry-Johnson" userId="9311b3db184b81f9" providerId="LiveId" clId="{BD444F2A-B59C-42F0-A285-C3AA51961C5F}" dt="2023-01-07T18:05:37.368" v="2322" actId="962"/>
          <ac:picMkLst>
            <pc:docMk/>
            <pc:sldMk cId="535309351" sldId="410"/>
            <ac:picMk id="7" creationId="{3654393D-A61A-5CF3-F50A-69689DFF2146}"/>
          </ac:picMkLst>
        </pc:picChg>
      </pc:sldChg>
      <pc:sldChg chg="modSp">
        <pc:chgData name="Seth Petry-Johnson" userId="9311b3db184b81f9" providerId="LiveId" clId="{BD444F2A-B59C-42F0-A285-C3AA51961C5F}" dt="2023-01-07T18:05:32.785" v="2321" actId="962"/>
        <pc:sldMkLst>
          <pc:docMk/>
          <pc:sldMk cId="3650787638" sldId="411"/>
        </pc:sldMkLst>
        <pc:picChg chg="mod">
          <ac:chgData name="Seth Petry-Johnson" userId="9311b3db184b81f9" providerId="LiveId" clId="{BD444F2A-B59C-42F0-A285-C3AA51961C5F}" dt="2023-01-07T18:05:32.785" v="2321" actId="962"/>
          <ac:picMkLst>
            <pc:docMk/>
            <pc:sldMk cId="3650787638" sldId="411"/>
            <ac:picMk id="7" creationId="{3654393D-A61A-5CF3-F50A-69689DFF2146}"/>
          </ac:picMkLst>
        </pc:picChg>
      </pc:sldChg>
      <pc:sldChg chg="modSp">
        <pc:chgData name="Seth Petry-Johnson" userId="9311b3db184b81f9" providerId="LiveId" clId="{BD444F2A-B59C-42F0-A285-C3AA51961C5F}" dt="2023-01-07T18:05:47.026" v="2323" actId="962"/>
        <pc:sldMkLst>
          <pc:docMk/>
          <pc:sldMk cId="3047946771" sldId="412"/>
        </pc:sldMkLst>
        <pc:picChg chg="mod">
          <ac:chgData name="Seth Petry-Johnson" userId="9311b3db184b81f9" providerId="LiveId" clId="{BD444F2A-B59C-42F0-A285-C3AA51961C5F}" dt="2023-01-07T18:05:47.026" v="2323" actId="962"/>
          <ac:picMkLst>
            <pc:docMk/>
            <pc:sldMk cId="3047946771" sldId="412"/>
            <ac:picMk id="7" creationId="{3654393D-A61A-5CF3-F50A-69689DFF2146}"/>
          </ac:picMkLst>
        </pc:picChg>
      </pc:sldChg>
      <pc:sldChg chg="modSp">
        <pc:chgData name="Seth Petry-Johnson" userId="9311b3db184b81f9" providerId="LiveId" clId="{BD444F2A-B59C-42F0-A285-C3AA51961C5F}" dt="2023-01-07T18:05:53.290" v="2324" actId="962"/>
        <pc:sldMkLst>
          <pc:docMk/>
          <pc:sldMk cId="787444634" sldId="413"/>
        </pc:sldMkLst>
        <pc:picChg chg="mod">
          <ac:chgData name="Seth Petry-Johnson" userId="9311b3db184b81f9" providerId="LiveId" clId="{BD444F2A-B59C-42F0-A285-C3AA51961C5F}" dt="2023-01-07T18:05:53.290" v="2324" actId="962"/>
          <ac:picMkLst>
            <pc:docMk/>
            <pc:sldMk cId="787444634" sldId="413"/>
            <ac:picMk id="7" creationId="{3654393D-A61A-5CF3-F50A-69689DFF2146}"/>
          </ac:picMkLst>
        </pc:picChg>
      </pc:sldChg>
      <pc:sldChg chg="modSp modNotesTx">
        <pc:chgData name="Seth Petry-Johnson" userId="9311b3db184b81f9" providerId="LiveId" clId="{BD444F2A-B59C-42F0-A285-C3AA51961C5F}" dt="2023-01-09T20:17:33.551" v="9085" actId="6549"/>
        <pc:sldMkLst>
          <pc:docMk/>
          <pc:sldMk cId="2257400597" sldId="414"/>
        </pc:sldMkLst>
        <pc:picChg chg="mod">
          <ac:chgData name="Seth Petry-Johnson" userId="9311b3db184b81f9" providerId="LiveId" clId="{BD444F2A-B59C-42F0-A285-C3AA51961C5F}" dt="2023-01-07T18:05:57.562" v="2325" actId="962"/>
          <ac:picMkLst>
            <pc:docMk/>
            <pc:sldMk cId="2257400597" sldId="414"/>
            <ac:picMk id="7" creationId="{3654393D-A61A-5CF3-F50A-69689DFF2146}"/>
          </ac:picMkLst>
        </pc:picChg>
      </pc:sldChg>
      <pc:sldChg chg="modSp">
        <pc:chgData name="Seth Petry-Johnson" userId="9311b3db184b81f9" providerId="LiveId" clId="{BD444F2A-B59C-42F0-A285-C3AA51961C5F}" dt="2023-01-07T18:06:02.313" v="2326" actId="962"/>
        <pc:sldMkLst>
          <pc:docMk/>
          <pc:sldMk cId="2713864051" sldId="415"/>
        </pc:sldMkLst>
        <pc:picChg chg="mod">
          <ac:chgData name="Seth Petry-Johnson" userId="9311b3db184b81f9" providerId="LiveId" clId="{BD444F2A-B59C-42F0-A285-C3AA51961C5F}" dt="2023-01-07T18:06:02.313" v="2326" actId="962"/>
          <ac:picMkLst>
            <pc:docMk/>
            <pc:sldMk cId="2713864051" sldId="415"/>
            <ac:picMk id="7" creationId="{3654393D-A61A-5CF3-F50A-69689DFF2146}"/>
          </ac:picMkLst>
        </pc:picChg>
      </pc:sldChg>
      <pc:sldChg chg="modSp">
        <pc:chgData name="Seth Petry-Johnson" userId="9311b3db184b81f9" providerId="LiveId" clId="{BD444F2A-B59C-42F0-A285-C3AA51961C5F}" dt="2023-01-07T18:06:07.522" v="2327" actId="962"/>
        <pc:sldMkLst>
          <pc:docMk/>
          <pc:sldMk cId="2504693451" sldId="417"/>
        </pc:sldMkLst>
        <pc:picChg chg="mod">
          <ac:chgData name="Seth Petry-Johnson" userId="9311b3db184b81f9" providerId="LiveId" clId="{BD444F2A-B59C-42F0-A285-C3AA51961C5F}" dt="2023-01-07T18:06:07.522" v="2327" actId="962"/>
          <ac:picMkLst>
            <pc:docMk/>
            <pc:sldMk cId="2504693451" sldId="417"/>
            <ac:picMk id="7" creationId="{3654393D-A61A-5CF3-F50A-69689DFF2146}"/>
          </ac:picMkLst>
        </pc:picChg>
      </pc:sldChg>
      <pc:sldChg chg="modNotesTx">
        <pc:chgData name="Seth Petry-Johnson" userId="9311b3db184b81f9" providerId="LiveId" clId="{BD444F2A-B59C-42F0-A285-C3AA51961C5F}" dt="2023-01-09T20:17:52.496" v="9086" actId="6549"/>
        <pc:sldMkLst>
          <pc:docMk/>
          <pc:sldMk cId="1043658641" sldId="418"/>
        </pc:sldMkLst>
      </pc:sldChg>
      <pc:sldChg chg="addSp modSp modAnim modNotesTx">
        <pc:chgData name="Seth Petry-Johnson" userId="9311b3db184b81f9" providerId="LiveId" clId="{BD444F2A-B59C-42F0-A285-C3AA51961C5F}" dt="2023-01-09T20:21:28.375" v="9431" actId="1038"/>
        <pc:sldMkLst>
          <pc:docMk/>
          <pc:sldMk cId="926435464" sldId="421"/>
        </pc:sldMkLst>
        <pc:picChg chg="add mod">
          <ac:chgData name="Seth Petry-Johnson" userId="9311b3db184b81f9" providerId="LiveId" clId="{BD444F2A-B59C-42F0-A285-C3AA51961C5F}" dt="2023-01-09T20:21:28.375" v="9431" actId="1038"/>
          <ac:picMkLst>
            <pc:docMk/>
            <pc:sldMk cId="926435464" sldId="421"/>
            <ac:picMk id="5" creationId="{1692262D-2686-88C7-2E65-6CE3221FF80E}"/>
          </ac:picMkLst>
        </pc:picChg>
      </pc:sldChg>
      <pc:sldChg chg="modSp modTransition modAnim modNotesTx">
        <pc:chgData name="Seth Petry-Johnson" userId="9311b3db184b81f9" providerId="LiveId" clId="{BD444F2A-B59C-42F0-A285-C3AA51961C5F}" dt="2023-01-09T20:21:46.024" v="9435" actId="6549"/>
        <pc:sldMkLst>
          <pc:docMk/>
          <pc:sldMk cId="2230909203" sldId="422"/>
        </pc:sldMkLst>
        <pc:picChg chg="mod">
          <ac:chgData name="Seth Petry-Johnson" userId="9311b3db184b81f9" providerId="LiveId" clId="{BD444F2A-B59C-42F0-A285-C3AA51961C5F}" dt="2023-01-09T20:20:58.836" v="9364" actId="1037"/>
          <ac:picMkLst>
            <pc:docMk/>
            <pc:sldMk cId="2230909203" sldId="422"/>
            <ac:picMk id="6" creationId="{73E0DE2D-01E6-F5FF-3961-9EB20280A3BB}"/>
          </ac:picMkLst>
        </pc:picChg>
      </pc:sldChg>
      <pc:sldChg chg="modSp mod modAnim">
        <pc:chgData name="Seth Petry-Johnson" userId="9311b3db184b81f9" providerId="LiveId" clId="{BD444F2A-B59C-42F0-A285-C3AA51961C5F}" dt="2023-01-09T01:56:37.905" v="7422"/>
        <pc:sldMkLst>
          <pc:docMk/>
          <pc:sldMk cId="1575486379" sldId="423"/>
        </pc:sldMkLst>
        <pc:picChg chg="mod">
          <ac:chgData name="Seth Petry-Johnson" userId="9311b3db184b81f9" providerId="LiveId" clId="{BD444F2A-B59C-42F0-A285-C3AA51961C5F}" dt="2023-01-09T01:56:30.393" v="7420" actId="1038"/>
          <ac:picMkLst>
            <pc:docMk/>
            <pc:sldMk cId="1575486379" sldId="423"/>
            <ac:picMk id="8" creationId="{C536ECEC-F703-8530-4A7A-CF1D5A3BE9AB}"/>
          </ac:picMkLst>
        </pc:picChg>
      </pc:sldChg>
      <pc:sldChg chg="modNotesTx">
        <pc:chgData name="Seth Petry-Johnson" userId="9311b3db184b81f9" providerId="LiveId" clId="{BD444F2A-B59C-42F0-A285-C3AA51961C5F}" dt="2023-01-09T20:24:52.647" v="9671" actId="6549"/>
        <pc:sldMkLst>
          <pc:docMk/>
          <pc:sldMk cId="2940119779" sldId="429"/>
        </pc:sldMkLst>
      </pc:sldChg>
      <pc:sldChg chg="delSp modSp mod delAnim modNotesTx">
        <pc:chgData name="Seth Petry-Johnson" userId="9311b3db184b81f9" providerId="LiveId" clId="{BD444F2A-B59C-42F0-A285-C3AA51961C5F}" dt="2023-01-09T00:39:43.871" v="4831" actId="6549"/>
        <pc:sldMkLst>
          <pc:docMk/>
          <pc:sldMk cId="3432767133" sldId="436"/>
        </pc:sldMkLst>
        <pc:spChg chg="del">
          <ac:chgData name="Seth Petry-Johnson" userId="9311b3db184b81f9" providerId="LiveId" clId="{BD444F2A-B59C-42F0-A285-C3AA51961C5F}" dt="2023-01-09T00:39:35.461" v="4830" actId="478"/>
          <ac:spMkLst>
            <pc:docMk/>
            <pc:sldMk cId="3432767133" sldId="436"/>
            <ac:spMk id="47" creationId="{783E1A33-DAF7-29A4-FED1-D65C43AD434F}"/>
          </ac:spMkLst>
        </pc:spChg>
        <pc:spChg chg="del">
          <ac:chgData name="Seth Petry-Johnson" userId="9311b3db184b81f9" providerId="LiveId" clId="{BD444F2A-B59C-42F0-A285-C3AA51961C5F}" dt="2023-01-09T00:39:32.955" v="4828" actId="478"/>
          <ac:spMkLst>
            <pc:docMk/>
            <pc:sldMk cId="3432767133" sldId="436"/>
            <ac:spMk id="48" creationId="{6D4754B3-DA44-5C61-0059-5C20BB1E1C60}"/>
          </ac:spMkLst>
        </pc:spChg>
        <pc:spChg chg="del">
          <ac:chgData name="Seth Petry-Johnson" userId="9311b3db184b81f9" providerId="LiveId" clId="{BD444F2A-B59C-42F0-A285-C3AA51961C5F}" dt="2023-01-09T00:39:29.372" v="4825" actId="478"/>
          <ac:spMkLst>
            <pc:docMk/>
            <pc:sldMk cId="3432767133" sldId="436"/>
            <ac:spMk id="49" creationId="{170A9D86-9F03-8A9A-BFC7-C0BAF47AF163}"/>
          </ac:spMkLst>
        </pc:spChg>
        <pc:cxnChg chg="del">
          <ac:chgData name="Seth Petry-Johnson" userId="9311b3db184b81f9" providerId="LiveId" clId="{BD444F2A-B59C-42F0-A285-C3AA51961C5F}" dt="2023-01-09T00:39:31.491" v="4827" actId="478"/>
          <ac:cxnSpMkLst>
            <pc:docMk/>
            <pc:sldMk cId="3432767133" sldId="436"/>
            <ac:cxnSpMk id="50" creationId="{76250A67-CB9F-AC80-F3DB-03313A68A195}"/>
          </ac:cxnSpMkLst>
        </pc:cxnChg>
        <pc:cxnChg chg="del mod">
          <ac:chgData name="Seth Petry-Johnson" userId="9311b3db184b81f9" providerId="LiveId" clId="{BD444F2A-B59C-42F0-A285-C3AA51961C5F}" dt="2023-01-09T00:39:30.522" v="4826" actId="478"/>
          <ac:cxnSpMkLst>
            <pc:docMk/>
            <pc:sldMk cId="3432767133" sldId="436"/>
            <ac:cxnSpMk id="51" creationId="{58C984C6-8E5A-F60D-47B5-E0D70192B087}"/>
          </ac:cxnSpMkLst>
        </pc:cxnChg>
        <pc:cxnChg chg="del mod">
          <ac:chgData name="Seth Petry-Johnson" userId="9311b3db184b81f9" providerId="LiveId" clId="{BD444F2A-B59C-42F0-A285-C3AA51961C5F}" dt="2023-01-09T00:39:34.178" v="4829" actId="478"/>
          <ac:cxnSpMkLst>
            <pc:docMk/>
            <pc:sldMk cId="3432767133" sldId="436"/>
            <ac:cxnSpMk id="52" creationId="{3F061645-A2A0-FF58-67D3-BBADEDA0C4D4}"/>
          </ac:cxnSpMkLst>
        </pc:cxnChg>
      </pc:sldChg>
      <pc:sldChg chg="delSp mod modAnim modNotesTx">
        <pc:chgData name="Seth Petry-Johnson" userId="9311b3db184b81f9" providerId="LiveId" clId="{BD444F2A-B59C-42F0-A285-C3AA51961C5F}" dt="2023-01-08T22:38:35.116" v="2728" actId="478"/>
        <pc:sldMkLst>
          <pc:docMk/>
          <pc:sldMk cId="2376971392" sldId="437"/>
        </pc:sldMkLst>
        <pc:cxnChg chg="del">
          <ac:chgData name="Seth Petry-Johnson" userId="9311b3db184b81f9" providerId="LiveId" clId="{BD444F2A-B59C-42F0-A285-C3AA51961C5F}" dt="2023-01-08T22:38:35.116" v="2728" actId="478"/>
          <ac:cxnSpMkLst>
            <pc:docMk/>
            <pc:sldMk cId="2376971392" sldId="437"/>
            <ac:cxnSpMk id="38" creationId="{838C815C-9104-7172-AED5-F66D8C010065}"/>
          </ac:cxnSpMkLst>
        </pc:cxnChg>
        <pc:cxnChg chg="del">
          <ac:chgData name="Seth Petry-Johnson" userId="9311b3db184b81f9" providerId="LiveId" clId="{BD444F2A-B59C-42F0-A285-C3AA51961C5F}" dt="2023-01-08T22:38:34.429" v="2727" actId="478"/>
          <ac:cxnSpMkLst>
            <pc:docMk/>
            <pc:sldMk cId="2376971392" sldId="437"/>
            <ac:cxnSpMk id="42" creationId="{41B275F4-1B2C-5293-D2C6-A135791B7AC9}"/>
          </ac:cxnSpMkLst>
        </pc:cxnChg>
      </pc:sldChg>
      <pc:sldChg chg="addSp delSp modSp mod modNotesTx">
        <pc:chgData name="Seth Petry-Johnson" userId="9311b3db184b81f9" providerId="LiveId" clId="{BD444F2A-B59C-42F0-A285-C3AA51961C5F}" dt="2023-01-07T17:38:10.617" v="467" actId="20577"/>
        <pc:sldMkLst>
          <pc:docMk/>
          <pc:sldMk cId="2263108884" sldId="438"/>
        </pc:sldMkLst>
        <pc:spChg chg="ord">
          <ac:chgData name="Seth Petry-Johnson" userId="9311b3db184b81f9" providerId="LiveId" clId="{BD444F2A-B59C-42F0-A285-C3AA51961C5F}" dt="2023-01-07T17:26:44.970" v="78" actId="13244"/>
          <ac:spMkLst>
            <pc:docMk/>
            <pc:sldMk cId="2263108884" sldId="438"/>
            <ac:spMk id="10" creationId="{77D19F59-E7D9-719D-FFB2-D5AAC8E59386}"/>
          </ac:spMkLst>
        </pc:spChg>
        <pc:spChg chg="add mod ord">
          <ac:chgData name="Seth Petry-Johnson" userId="9311b3db184b81f9" providerId="LiveId" clId="{BD444F2A-B59C-42F0-A285-C3AA51961C5F}" dt="2023-01-07T17:37:21.834" v="405" actId="1035"/>
          <ac:spMkLst>
            <pc:docMk/>
            <pc:sldMk cId="2263108884" sldId="438"/>
            <ac:spMk id="37" creationId="{70E42E45-B675-441C-C87F-E560CCC8BFC6}"/>
          </ac:spMkLst>
        </pc:spChg>
        <pc:picChg chg="add mod ord">
          <ac:chgData name="Seth Petry-Johnson" userId="9311b3db184b81f9" providerId="LiveId" clId="{BD444F2A-B59C-42F0-A285-C3AA51961C5F}" dt="2023-01-07T17:36:01.453" v="333" actId="13244"/>
          <ac:picMkLst>
            <pc:docMk/>
            <pc:sldMk cId="2263108884" sldId="438"/>
            <ac:picMk id="32" creationId="{2E91E71E-B0F5-917B-EDC9-0E879F458534}"/>
          </ac:picMkLst>
        </pc:picChg>
        <pc:picChg chg="add del mod">
          <ac:chgData name="Seth Petry-Johnson" userId="9311b3db184b81f9" providerId="LiveId" clId="{BD444F2A-B59C-42F0-A285-C3AA51961C5F}" dt="2023-01-07T17:36:35.819" v="362"/>
          <ac:picMkLst>
            <pc:docMk/>
            <pc:sldMk cId="2263108884" sldId="438"/>
            <ac:picMk id="33" creationId="{65CF450E-C2E4-8CD2-D86B-0ABC2C18F7A7}"/>
          </ac:picMkLst>
        </pc:picChg>
        <pc:picChg chg="add del mod">
          <ac:chgData name="Seth Petry-Johnson" userId="9311b3db184b81f9" providerId="LiveId" clId="{BD444F2A-B59C-42F0-A285-C3AA51961C5F}" dt="2023-01-07T17:36:41.156" v="364"/>
          <ac:picMkLst>
            <pc:docMk/>
            <pc:sldMk cId="2263108884" sldId="438"/>
            <ac:picMk id="36" creationId="{0D983E9C-919A-BCAD-A4D3-998812943480}"/>
          </ac:picMkLst>
        </pc:picChg>
        <pc:picChg chg="del">
          <ac:chgData name="Seth Petry-Johnson" userId="9311b3db184b81f9" providerId="LiveId" clId="{BD444F2A-B59C-42F0-A285-C3AA51961C5F}" dt="2023-01-07T17:36:05.685" v="334" actId="478"/>
          <ac:picMkLst>
            <pc:docMk/>
            <pc:sldMk cId="2263108884" sldId="438"/>
            <ac:picMk id="40" creationId="{8EDEFDB3-AADF-E488-16BA-A313D89089DE}"/>
          </ac:picMkLst>
        </pc:picChg>
      </pc:sldChg>
      <pc:sldChg chg="del">
        <pc:chgData name="Seth Petry-Johnson" userId="9311b3db184b81f9" providerId="LiveId" clId="{BD444F2A-B59C-42F0-A285-C3AA51961C5F}" dt="2023-01-07T17:38:34.969" v="469" actId="47"/>
        <pc:sldMkLst>
          <pc:docMk/>
          <pc:sldMk cId="643932964" sldId="440"/>
        </pc:sldMkLst>
      </pc:sldChg>
      <pc:sldChg chg="del">
        <pc:chgData name="Seth Petry-Johnson" userId="9311b3db184b81f9" providerId="LiveId" clId="{BD444F2A-B59C-42F0-A285-C3AA51961C5F}" dt="2023-01-07T17:50:55.750" v="1218" actId="47"/>
        <pc:sldMkLst>
          <pc:docMk/>
          <pc:sldMk cId="649083213" sldId="442"/>
        </pc:sldMkLst>
      </pc:sldChg>
      <pc:sldChg chg="del">
        <pc:chgData name="Seth Petry-Johnson" userId="9311b3db184b81f9" providerId="LiveId" clId="{BD444F2A-B59C-42F0-A285-C3AA51961C5F}" dt="2023-01-07T17:57:03.824" v="2168" actId="47"/>
        <pc:sldMkLst>
          <pc:docMk/>
          <pc:sldMk cId="3486365153" sldId="443"/>
        </pc:sldMkLst>
      </pc:sldChg>
      <pc:sldChg chg="del">
        <pc:chgData name="Seth Petry-Johnson" userId="9311b3db184b81f9" providerId="LiveId" clId="{BD444F2A-B59C-42F0-A285-C3AA51961C5F}" dt="2023-01-07T17:58:17.437" v="2238" actId="47"/>
        <pc:sldMkLst>
          <pc:docMk/>
          <pc:sldMk cId="2551996582" sldId="444"/>
        </pc:sldMkLst>
      </pc:sldChg>
      <pc:sldChg chg="modNotesTx">
        <pc:chgData name="Seth Petry-Johnson" userId="9311b3db184b81f9" providerId="LiveId" clId="{BD444F2A-B59C-42F0-A285-C3AA51961C5F}" dt="2023-01-09T01:52:15.427" v="7411" actId="20577"/>
        <pc:sldMkLst>
          <pc:docMk/>
          <pc:sldMk cId="1420688079" sldId="445"/>
        </pc:sldMkLst>
      </pc:sldChg>
      <pc:sldChg chg="addSp delSp modSp add mod modTransition modAnim modNotesTx">
        <pc:chgData name="Seth Petry-Johnson" userId="9311b3db184b81f9" providerId="LiveId" clId="{BD444F2A-B59C-42F0-A285-C3AA51961C5F}" dt="2023-01-07T17:38:17.110" v="468"/>
        <pc:sldMkLst>
          <pc:docMk/>
          <pc:sldMk cId="623483650" sldId="453"/>
        </pc:sldMkLst>
        <pc:spChg chg="del">
          <ac:chgData name="Seth Petry-Johnson" userId="9311b3db184b81f9" providerId="LiveId" clId="{BD444F2A-B59C-42F0-A285-C3AA51961C5F}" dt="2023-01-07T17:27:40.010" v="83" actId="478"/>
          <ac:spMkLst>
            <pc:docMk/>
            <pc:sldMk cId="623483650" sldId="453"/>
            <ac:spMk id="2" creationId="{11CC5497-87CE-FE94-EFAD-F6D0A3E7A136}"/>
          </ac:spMkLst>
        </pc:spChg>
        <pc:spChg chg="mod">
          <ac:chgData name="Seth Petry-Johnson" userId="9311b3db184b81f9" providerId="LiveId" clId="{BD444F2A-B59C-42F0-A285-C3AA51961C5F}" dt="2023-01-07T17:36:26.302" v="360" actId="1036"/>
          <ac:spMkLst>
            <pc:docMk/>
            <pc:sldMk cId="623483650" sldId="453"/>
            <ac:spMk id="4" creationId="{ABDE6F31-155B-5F08-9A07-AD031BF8B111}"/>
          </ac:spMkLst>
        </pc:spChg>
        <pc:spChg chg="mod">
          <ac:chgData name="Seth Petry-Johnson" userId="9311b3db184b81f9" providerId="LiveId" clId="{BD444F2A-B59C-42F0-A285-C3AA51961C5F}" dt="2023-01-07T17:36:26.302" v="360" actId="1036"/>
          <ac:spMkLst>
            <pc:docMk/>
            <pc:sldMk cId="623483650" sldId="453"/>
            <ac:spMk id="5" creationId="{8C59D883-0253-EFF4-8539-C21AA21DFE6F}"/>
          </ac:spMkLst>
        </pc:spChg>
        <pc:spChg chg="mod">
          <ac:chgData name="Seth Petry-Johnson" userId="9311b3db184b81f9" providerId="LiveId" clId="{BD444F2A-B59C-42F0-A285-C3AA51961C5F}" dt="2023-01-07T17:36:26.302" v="360" actId="1036"/>
          <ac:spMkLst>
            <pc:docMk/>
            <pc:sldMk cId="623483650" sldId="453"/>
            <ac:spMk id="8" creationId="{EC22DAFC-8A8A-5D89-99CF-0025A740E5D0}"/>
          </ac:spMkLst>
        </pc:spChg>
        <pc:spChg chg="del">
          <ac:chgData name="Seth Petry-Johnson" userId="9311b3db184b81f9" providerId="LiveId" clId="{BD444F2A-B59C-42F0-A285-C3AA51961C5F}" dt="2023-01-07T17:26:28.275" v="77" actId="478"/>
          <ac:spMkLst>
            <pc:docMk/>
            <pc:sldMk cId="623483650" sldId="453"/>
            <ac:spMk id="9" creationId="{8750CEE0-1B81-D653-C27C-888E6304A43E}"/>
          </ac:spMkLst>
        </pc:spChg>
        <pc:spChg chg="mod ord">
          <ac:chgData name="Seth Petry-Johnson" userId="9311b3db184b81f9" providerId="LiveId" clId="{BD444F2A-B59C-42F0-A285-C3AA51961C5F}" dt="2023-01-07T17:35:13.829" v="247" actId="403"/>
          <ac:spMkLst>
            <pc:docMk/>
            <pc:sldMk cId="623483650" sldId="453"/>
            <ac:spMk id="10" creationId="{77D19F59-E7D9-719D-FFB2-D5AAC8E59386}"/>
          </ac:spMkLst>
        </pc:spChg>
        <pc:spChg chg="del">
          <ac:chgData name="Seth Petry-Johnson" userId="9311b3db184b81f9" providerId="LiveId" clId="{BD444F2A-B59C-42F0-A285-C3AA51961C5F}" dt="2023-01-07T17:27:40.010" v="83" actId="478"/>
          <ac:spMkLst>
            <pc:docMk/>
            <pc:sldMk cId="623483650" sldId="453"/>
            <ac:spMk id="11" creationId="{41C34D8C-DD34-9128-E94C-76BC581D768B}"/>
          </ac:spMkLst>
        </pc:spChg>
        <pc:spChg chg="del">
          <ac:chgData name="Seth Petry-Johnson" userId="9311b3db184b81f9" providerId="LiveId" clId="{BD444F2A-B59C-42F0-A285-C3AA51961C5F}" dt="2023-01-07T17:27:40.010" v="83" actId="478"/>
          <ac:spMkLst>
            <pc:docMk/>
            <pc:sldMk cId="623483650" sldId="453"/>
            <ac:spMk id="12" creationId="{A4A09518-6697-0B03-2A99-CDC14DD326BD}"/>
          </ac:spMkLst>
        </pc:spChg>
        <pc:spChg chg="del">
          <ac:chgData name="Seth Petry-Johnson" userId="9311b3db184b81f9" providerId="LiveId" clId="{BD444F2A-B59C-42F0-A285-C3AA51961C5F}" dt="2023-01-07T17:25:51.953" v="58" actId="478"/>
          <ac:spMkLst>
            <pc:docMk/>
            <pc:sldMk cId="623483650" sldId="453"/>
            <ac:spMk id="14" creationId="{588534B2-9A9E-3768-8CAA-57AF7D0C5146}"/>
          </ac:spMkLst>
        </pc:spChg>
        <pc:spChg chg="del">
          <ac:chgData name="Seth Petry-Johnson" userId="9311b3db184b81f9" providerId="LiveId" clId="{BD444F2A-B59C-42F0-A285-C3AA51961C5F}" dt="2023-01-07T17:25:49.546" v="55" actId="478"/>
          <ac:spMkLst>
            <pc:docMk/>
            <pc:sldMk cId="623483650" sldId="453"/>
            <ac:spMk id="15" creationId="{80CB381E-34C1-41DB-4E99-7A6DA860751B}"/>
          </ac:spMkLst>
        </pc:spChg>
        <pc:spChg chg="del">
          <ac:chgData name="Seth Petry-Johnson" userId="9311b3db184b81f9" providerId="LiveId" clId="{BD444F2A-B59C-42F0-A285-C3AA51961C5F}" dt="2023-01-07T17:25:46.449" v="53" actId="478"/>
          <ac:spMkLst>
            <pc:docMk/>
            <pc:sldMk cId="623483650" sldId="453"/>
            <ac:spMk id="17" creationId="{7DC70CD2-AB23-1158-F6C2-57E4130ECCF7}"/>
          </ac:spMkLst>
        </pc:spChg>
        <pc:spChg chg="add mod ord">
          <ac:chgData name="Seth Petry-Johnson" userId="9311b3db184b81f9" providerId="LiveId" clId="{BD444F2A-B59C-42F0-A285-C3AA51961C5F}" dt="2023-01-07T17:35:30.215" v="249" actId="13244"/>
          <ac:spMkLst>
            <pc:docMk/>
            <pc:sldMk cId="623483650" sldId="453"/>
            <ac:spMk id="42" creationId="{59692EA6-84C0-E98D-8A12-30CF0F903389}"/>
          </ac:spMkLst>
        </pc:spChg>
        <pc:picChg chg="del">
          <ac:chgData name="Seth Petry-Johnson" userId="9311b3db184b81f9" providerId="LiveId" clId="{BD444F2A-B59C-42F0-A285-C3AA51961C5F}" dt="2023-01-07T17:25:45.497" v="52" actId="478"/>
          <ac:picMkLst>
            <pc:docMk/>
            <pc:sldMk cId="623483650" sldId="453"/>
            <ac:picMk id="6" creationId="{B9FB5159-DFEC-8E84-FE57-E9DD7C3EFE5D}"/>
          </ac:picMkLst>
        </pc:picChg>
        <pc:picChg chg="add del mod ord">
          <ac:chgData name="Seth Petry-Johnson" userId="9311b3db184b81f9" providerId="LiveId" clId="{BD444F2A-B59C-42F0-A285-C3AA51961C5F}" dt="2023-01-07T17:30:05.386" v="149" actId="478"/>
          <ac:picMkLst>
            <pc:docMk/>
            <pc:sldMk cId="623483650" sldId="453"/>
            <ac:picMk id="7" creationId="{37220EC2-F2B2-4BF5-68BB-9CCD51B74862}"/>
          </ac:picMkLst>
        </pc:picChg>
        <pc:picChg chg="del">
          <ac:chgData name="Seth Petry-Johnson" userId="9311b3db184b81f9" providerId="LiveId" clId="{BD444F2A-B59C-42F0-A285-C3AA51961C5F}" dt="2023-01-07T17:27:33.651" v="82" actId="478"/>
          <ac:picMkLst>
            <pc:docMk/>
            <pc:sldMk cId="623483650" sldId="453"/>
            <ac:picMk id="30" creationId="{68274F70-98EB-46D5-6A9F-77AADE468398}"/>
          </ac:picMkLst>
        </pc:picChg>
        <pc:picChg chg="mod">
          <ac:chgData name="Seth Petry-Johnson" userId="9311b3db184b81f9" providerId="LiveId" clId="{BD444F2A-B59C-42F0-A285-C3AA51961C5F}" dt="2023-01-07T17:36:26.302" v="360" actId="1036"/>
          <ac:picMkLst>
            <pc:docMk/>
            <pc:sldMk cId="623483650" sldId="453"/>
            <ac:picMk id="31" creationId="{F774B3BF-0ADE-741D-C03D-7B891815757B}"/>
          </ac:picMkLst>
        </pc:picChg>
        <pc:picChg chg="add del mod">
          <ac:chgData name="Seth Petry-Johnson" userId="9311b3db184b81f9" providerId="LiveId" clId="{BD444F2A-B59C-42F0-A285-C3AA51961C5F}" dt="2023-01-07T17:30:57.777" v="179" actId="478"/>
          <ac:picMkLst>
            <pc:docMk/>
            <pc:sldMk cId="623483650" sldId="453"/>
            <ac:picMk id="32" creationId="{5AAE08FF-4E3D-D177-39FA-BF28FAD8F362}"/>
          </ac:picMkLst>
        </pc:picChg>
        <pc:picChg chg="mod">
          <ac:chgData name="Seth Petry-Johnson" userId="9311b3db184b81f9" providerId="LiveId" clId="{BD444F2A-B59C-42F0-A285-C3AA51961C5F}" dt="2023-01-07T17:36:26.302" v="360" actId="1036"/>
          <ac:picMkLst>
            <pc:docMk/>
            <pc:sldMk cId="623483650" sldId="453"/>
            <ac:picMk id="34" creationId="{61E32506-8F68-1C87-1B8A-DAE45AEEBC1C}"/>
          </ac:picMkLst>
        </pc:picChg>
        <pc:picChg chg="mod">
          <ac:chgData name="Seth Petry-Johnson" userId="9311b3db184b81f9" providerId="LiveId" clId="{BD444F2A-B59C-42F0-A285-C3AA51961C5F}" dt="2023-01-07T17:36:26.302" v="360" actId="1036"/>
          <ac:picMkLst>
            <pc:docMk/>
            <pc:sldMk cId="623483650" sldId="453"/>
            <ac:picMk id="35" creationId="{BCE167AF-F324-1CFE-71E4-B3A035115D83}"/>
          </ac:picMkLst>
        </pc:picChg>
        <pc:picChg chg="add del mod">
          <ac:chgData name="Seth Petry-Johnson" userId="9311b3db184b81f9" providerId="LiveId" clId="{BD444F2A-B59C-42F0-A285-C3AA51961C5F}" dt="2023-01-07T17:31:22.003" v="186" actId="478"/>
          <ac:picMkLst>
            <pc:docMk/>
            <pc:sldMk cId="623483650" sldId="453"/>
            <ac:picMk id="36" creationId="{DC01C248-55D3-8D6B-2EA4-8306B30BB398}"/>
          </ac:picMkLst>
        </pc:picChg>
        <pc:picChg chg="add del mod">
          <ac:chgData name="Seth Petry-Johnson" userId="9311b3db184b81f9" providerId="LiveId" clId="{BD444F2A-B59C-42F0-A285-C3AA51961C5F}" dt="2023-01-07T17:32:23.410" v="190" actId="478"/>
          <ac:picMkLst>
            <pc:docMk/>
            <pc:sldMk cId="623483650" sldId="453"/>
            <ac:picMk id="38" creationId="{CE36F84D-1262-9739-C7F4-9DA638001A0D}"/>
          </ac:picMkLst>
        </pc:picChg>
        <pc:picChg chg="del mod modVis">
          <ac:chgData name="Seth Petry-Johnson" userId="9311b3db184b81f9" providerId="LiveId" clId="{BD444F2A-B59C-42F0-A285-C3AA51961C5F}" dt="2023-01-07T17:33:56.051" v="226" actId="478"/>
          <ac:picMkLst>
            <pc:docMk/>
            <pc:sldMk cId="623483650" sldId="453"/>
            <ac:picMk id="40" creationId="{8EDEFDB3-AADF-E488-16BA-A313D89089DE}"/>
          </ac:picMkLst>
        </pc:picChg>
        <pc:picChg chg="add mod ord">
          <ac:chgData name="Seth Petry-Johnson" userId="9311b3db184b81f9" providerId="LiveId" clId="{BD444F2A-B59C-42F0-A285-C3AA51961C5F}" dt="2023-01-07T17:34:10.513" v="228" actId="1037"/>
          <ac:picMkLst>
            <pc:docMk/>
            <pc:sldMk cId="623483650" sldId="453"/>
            <ac:picMk id="41" creationId="{3006A5B3-092C-8414-740C-CEFC4631F521}"/>
          </ac:picMkLst>
        </pc:picChg>
        <pc:cxnChg chg="del">
          <ac:chgData name="Seth Petry-Johnson" userId="9311b3db184b81f9" providerId="LiveId" clId="{BD444F2A-B59C-42F0-A285-C3AA51961C5F}" dt="2023-01-07T17:27:33.651" v="82" actId="478"/>
          <ac:cxnSpMkLst>
            <pc:docMk/>
            <pc:sldMk cId="623483650" sldId="453"/>
            <ac:cxnSpMk id="13" creationId="{C5E7FFCB-52B7-7876-B4E0-908BD9CFE94C}"/>
          </ac:cxnSpMkLst>
        </pc:cxnChg>
        <pc:cxnChg chg="del">
          <ac:chgData name="Seth Petry-Johnson" userId="9311b3db184b81f9" providerId="LiveId" clId="{BD444F2A-B59C-42F0-A285-C3AA51961C5F}" dt="2023-01-07T17:25:50.418" v="56" actId="478"/>
          <ac:cxnSpMkLst>
            <pc:docMk/>
            <pc:sldMk cId="623483650" sldId="453"/>
            <ac:cxnSpMk id="18" creationId="{06895FE8-4F20-750C-DC7C-87D2F1CB32AB}"/>
          </ac:cxnSpMkLst>
        </pc:cxnChg>
        <pc:cxnChg chg="del mod">
          <ac:chgData name="Seth Petry-Johnson" userId="9311b3db184b81f9" providerId="LiveId" clId="{BD444F2A-B59C-42F0-A285-C3AA51961C5F}" dt="2023-01-07T17:25:47.817" v="54" actId="478"/>
          <ac:cxnSpMkLst>
            <pc:docMk/>
            <pc:sldMk cId="623483650" sldId="453"/>
            <ac:cxnSpMk id="23" creationId="{083952B2-4209-0134-B039-C8EA03907917}"/>
          </ac:cxnSpMkLst>
        </pc:cxnChg>
        <pc:cxnChg chg="del mod">
          <ac:chgData name="Seth Petry-Johnson" userId="9311b3db184b81f9" providerId="LiveId" clId="{BD444F2A-B59C-42F0-A285-C3AA51961C5F}" dt="2023-01-07T17:27:33.651" v="82" actId="478"/>
          <ac:cxnSpMkLst>
            <pc:docMk/>
            <pc:sldMk cId="623483650" sldId="453"/>
            <ac:cxnSpMk id="24" creationId="{728F3C26-0D9C-E5E1-CF11-CAA821DF1F3B}"/>
          </ac:cxnSpMkLst>
        </pc:cxnChg>
        <pc:cxnChg chg="del mod">
          <ac:chgData name="Seth Petry-Johnson" userId="9311b3db184b81f9" providerId="LiveId" clId="{BD444F2A-B59C-42F0-A285-C3AA51961C5F}" dt="2023-01-07T17:25:50.954" v="57" actId="478"/>
          <ac:cxnSpMkLst>
            <pc:docMk/>
            <pc:sldMk cId="623483650" sldId="453"/>
            <ac:cxnSpMk id="25" creationId="{D7F1324A-7731-A517-6B1E-6166669A93D9}"/>
          </ac:cxnSpMkLst>
        </pc:cxnChg>
        <pc:cxnChg chg="del mod">
          <ac:chgData name="Seth Petry-Johnson" userId="9311b3db184b81f9" providerId="LiveId" clId="{BD444F2A-B59C-42F0-A285-C3AA51961C5F}" dt="2023-01-07T17:27:33.651" v="82" actId="478"/>
          <ac:cxnSpMkLst>
            <pc:docMk/>
            <pc:sldMk cId="623483650" sldId="453"/>
            <ac:cxnSpMk id="27" creationId="{CDED95BB-FFCE-F54F-C2C0-EFA43B7EF72B}"/>
          </ac:cxnSpMkLst>
        </pc:cxnChg>
      </pc:sldChg>
      <pc:sldChg chg="addSp delSp modSp add mod modTransition modAnim modNotesTx">
        <pc:chgData name="Seth Petry-Johnson" userId="9311b3db184b81f9" providerId="LiveId" clId="{BD444F2A-B59C-42F0-A285-C3AA51961C5F}" dt="2023-01-09T00:58:50.726" v="6233" actId="6549"/>
        <pc:sldMkLst>
          <pc:docMk/>
          <pc:sldMk cId="1763470879" sldId="454"/>
        </pc:sldMkLst>
        <pc:spChg chg="add mod">
          <ac:chgData name="Seth Petry-Johnson" userId="9311b3db184b81f9" providerId="LiveId" clId="{BD444F2A-B59C-42F0-A285-C3AA51961C5F}" dt="2023-01-07T17:41:45.566" v="531" actId="207"/>
          <ac:spMkLst>
            <pc:docMk/>
            <pc:sldMk cId="1763470879" sldId="454"/>
            <ac:spMk id="2" creationId="{ACDE080E-2411-99DD-2CAE-8F7003AA8C8A}"/>
          </ac:spMkLst>
        </pc:spChg>
        <pc:spChg chg="del">
          <ac:chgData name="Seth Petry-Johnson" userId="9311b3db184b81f9" providerId="LiveId" clId="{BD444F2A-B59C-42F0-A285-C3AA51961C5F}" dt="2023-01-07T17:50:33.715" v="1214" actId="478"/>
          <ac:spMkLst>
            <pc:docMk/>
            <pc:sldMk cId="1763470879" sldId="454"/>
            <ac:spMk id="4" creationId="{ABDE6F31-155B-5F08-9A07-AD031BF8B111}"/>
          </ac:spMkLst>
        </pc:spChg>
        <pc:spChg chg="del">
          <ac:chgData name="Seth Petry-Johnson" userId="9311b3db184b81f9" providerId="LiveId" clId="{BD444F2A-B59C-42F0-A285-C3AA51961C5F}" dt="2023-01-07T17:50:33.715" v="1214" actId="478"/>
          <ac:spMkLst>
            <pc:docMk/>
            <pc:sldMk cId="1763470879" sldId="454"/>
            <ac:spMk id="5" creationId="{8C59D883-0253-EFF4-8539-C21AA21DFE6F}"/>
          </ac:spMkLst>
        </pc:spChg>
        <pc:spChg chg="add mod">
          <ac:chgData name="Seth Petry-Johnson" userId="9311b3db184b81f9" providerId="LiveId" clId="{BD444F2A-B59C-42F0-A285-C3AA51961C5F}" dt="2023-01-07T17:42:09.618" v="554" actId="20577"/>
          <ac:spMkLst>
            <pc:docMk/>
            <pc:sldMk cId="1763470879" sldId="454"/>
            <ac:spMk id="7" creationId="{036A249F-D3E9-14CB-CB5A-DA322FFED980}"/>
          </ac:spMkLst>
        </pc:spChg>
        <pc:spChg chg="del">
          <ac:chgData name="Seth Petry-Johnson" userId="9311b3db184b81f9" providerId="LiveId" clId="{BD444F2A-B59C-42F0-A285-C3AA51961C5F}" dt="2023-01-07T17:50:33.715" v="1214" actId="478"/>
          <ac:spMkLst>
            <pc:docMk/>
            <pc:sldMk cId="1763470879" sldId="454"/>
            <ac:spMk id="8" creationId="{EC22DAFC-8A8A-5D89-99CF-0025A740E5D0}"/>
          </ac:spMkLst>
        </pc:spChg>
        <pc:spChg chg="add mod">
          <ac:chgData name="Seth Petry-Johnson" userId="9311b3db184b81f9" providerId="LiveId" clId="{BD444F2A-B59C-42F0-A285-C3AA51961C5F}" dt="2023-01-07T17:42:54.186" v="647" actId="20577"/>
          <ac:spMkLst>
            <pc:docMk/>
            <pc:sldMk cId="1763470879" sldId="454"/>
            <ac:spMk id="11" creationId="{9DD24C22-2C36-2F36-CF1D-CD6A93BEA8F9}"/>
          </ac:spMkLst>
        </pc:spChg>
        <pc:spChg chg="add del mod">
          <ac:chgData name="Seth Petry-Johnson" userId="9311b3db184b81f9" providerId="LiveId" clId="{BD444F2A-B59C-42F0-A285-C3AA51961C5F}" dt="2023-01-07T17:48:31.092" v="993"/>
          <ac:spMkLst>
            <pc:docMk/>
            <pc:sldMk cId="1763470879" sldId="454"/>
            <ac:spMk id="14" creationId="{AC7D93F7-6BEB-DA4C-D254-0571AFB747D9}"/>
          </ac:spMkLst>
        </pc:spChg>
        <pc:spChg chg="add mod">
          <ac:chgData name="Seth Petry-Johnson" userId="9311b3db184b81f9" providerId="LiveId" clId="{BD444F2A-B59C-42F0-A285-C3AA51961C5F}" dt="2023-01-07T17:48:51.307" v="1072" actId="1037"/>
          <ac:spMkLst>
            <pc:docMk/>
            <pc:sldMk cId="1763470879" sldId="454"/>
            <ac:spMk id="17" creationId="{B1D77F54-902D-E668-3E01-99314AC5EB38}"/>
          </ac:spMkLst>
        </pc:spChg>
        <pc:picChg chg="add mod">
          <ac:chgData name="Seth Petry-Johnson" userId="9311b3db184b81f9" providerId="LiveId" clId="{BD444F2A-B59C-42F0-A285-C3AA51961C5F}" dt="2023-01-07T17:41:34.618" v="516" actId="1037"/>
          <ac:picMkLst>
            <pc:docMk/>
            <pc:sldMk cId="1763470879" sldId="454"/>
            <ac:picMk id="6" creationId="{00C71F98-E8BF-B39A-B892-C3404C7B91F5}"/>
          </ac:picMkLst>
        </pc:picChg>
        <pc:picChg chg="add mod">
          <ac:chgData name="Seth Petry-Johnson" userId="9311b3db184b81f9" providerId="LiveId" clId="{BD444F2A-B59C-42F0-A285-C3AA51961C5F}" dt="2023-01-07T17:42:03.621" v="533" actId="1076"/>
          <ac:picMkLst>
            <pc:docMk/>
            <pc:sldMk cId="1763470879" sldId="454"/>
            <ac:picMk id="9" creationId="{6D1C6520-D78C-50E4-B923-7AF3BF452ED3}"/>
          </ac:picMkLst>
        </pc:picChg>
        <pc:picChg chg="add mod">
          <ac:chgData name="Seth Petry-Johnson" userId="9311b3db184b81f9" providerId="LiveId" clId="{BD444F2A-B59C-42F0-A285-C3AA51961C5F}" dt="2023-01-07T17:42:28.889" v="556" actId="1076"/>
          <ac:picMkLst>
            <pc:docMk/>
            <pc:sldMk cId="1763470879" sldId="454"/>
            <ac:picMk id="12" creationId="{C4646A58-70F4-2C31-E4D3-79B7FDFA2C67}"/>
          </ac:picMkLst>
        </pc:picChg>
        <pc:picChg chg="add del mod">
          <ac:chgData name="Seth Petry-Johnson" userId="9311b3db184b81f9" providerId="LiveId" clId="{BD444F2A-B59C-42F0-A285-C3AA51961C5F}" dt="2023-01-07T17:48:31.092" v="993"/>
          <ac:picMkLst>
            <pc:docMk/>
            <pc:sldMk cId="1763470879" sldId="454"/>
            <ac:picMk id="13" creationId="{1CFFBF0D-2234-806D-BFB8-B97521D37291}"/>
          </ac:picMkLst>
        </pc:picChg>
        <pc:picChg chg="add mod">
          <ac:chgData name="Seth Petry-Johnson" userId="9311b3db184b81f9" providerId="LiveId" clId="{BD444F2A-B59C-42F0-A285-C3AA51961C5F}" dt="2023-01-07T17:59:07.729" v="2289" actId="1038"/>
          <ac:picMkLst>
            <pc:docMk/>
            <pc:sldMk cId="1763470879" sldId="454"/>
            <ac:picMk id="15" creationId="{A519D822-093A-1DD5-3592-679BD4054882}"/>
          </ac:picMkLst>
        </pc:picChg>
        <pc:picChg chg="del">
          <ac:chgData name="Seth Petry-Johnson" userId="9311b3db184b81f9" providerId="LiveId" clId="{BD444F2A-B59C-42F0-A285-C3AA51961C5F}" dt="2023-01-07T17:50:33.715" v="1214" actId="478"/>
          <ac:picMkLst>
            <pc:docMk/>
            <pc:sldMk cId="1763470879" sldId="454"/>
            <ac:picMk id="31" creationId="{F774B3BF-0ADE-741D-C03D-7B891815757B}"/>
          </ac:picMkLst>
        </pc:picChg>
        <pc:picChg chg="del">
          <ac:chgData name="Seth Petry-Johnson" userId="9311b3db184b81f9" providerId="LiveId" clId="{BD444F2A-B59C-42F0-A285-C3AA51961C5F}" dt="2023-01-07T17:50:33.715" v="1214" actId="478"/>
          <ac:picMkLst>
            <pc:docMk/>
            <pc:sldMk cId="1763470879" sldId="454"/>
            <ac:picMk id="34" creationId="{61E32506-8F68-1C87-1B8A-DAE45AEEBC1C}"/>
          </ac:picMkLst>
        </pc:picChg>
        <pc:picChg chg="del">
          <ac:chgData name="Seth Petry-Johnson" userId="9311b3db184b81f9" providerId="LiveId" clId="{BD444F2A-B59C-42F0-A285-C3AA51961C5F}" dt="2023-01-07T17:50:33.715" v="1214" actId="478"/>
          <ac:picMkLst>
            <pc:docMk/>
            <pc:sldMk cId="1763470879" sldId="454"/>
            <ac:picMk id="35" creationId="{BCE167AF-F324-1CFE-71E4-B3A035115D83}"/>
          </ac:picMkLst>
        </pc:picChg>
      </pc:sldChg>
      <pc:sldChg chg="add del">
        <pc:chgData name="Seth Petry-Johnson" userId="9311b3db184b81f9" providerId="LiveId" clId="{BD444F2A-B59C-42F0-A285-C3AA51961C5F}" dt="2023-01-07T17:44:15.972" v="725" actId="47"/>
        <pc:sldMkLst>
          <pc:docMk/>
          <pc:sldMk cId="639374937" sldId="455"/>
        </pc:sldMkLst>
      </pc:sldChg>
      <pc:sldChg chg="addSp delSp modSp add mod modTransition modAnim modNotesTx">
        <pc:chgData name="Seth Petry-Johnson" userId="9311b3db184b81f9" providerId="LiveId" clId="{BD444F2A-B59C-42F0-A285-C3AA51961C5F}" dt="2023-01-07T17:51:57.577" v="1359" actId="20577"/>
        <pc:sldMkLst>
          <pc:docMk/>
          <pc:sldMk cId="2633921895" sldId="455"/>
        </pc:sldMkLst>
        <pc:spChg chg="mod">
          <ac:chgData name="Seth Petry-Johnson" userId="9311b3db184b81f9" providerId="LiveId" clId="{BD444F2A-B59C-42F0-A285-C3AA51961C5F}" dt="2023-01-07T17:45:39.804" v="866" actId="1037"/>
          <ac:spMkLst>
            <pc:docMk/>
            <pc:sldMk cId="2633921895" sldId="455"/>
            <ac:spMk id="2" creationId="{ACDE080E-2411-99DD-2CAE-8F7003AA8C8A}"/>
          </ac:spMkLst>
        </pc:spChg>
        <pc:spChg chg="mod">
          <ac:chgData name="Seth Petry-Johnson" userId="9311b3db184b81f9" providerId="LiveId" clId="{BD444F2A-B59C-42F0-A285-C3AA51961C5F}" dt="2023-01-07T17:45:39.804" v="866" actId="1037"/>
          <ac:spMkLst>
            <pc:docMk/>
            <pc:sldMk cId="2633921895" sldId="455"/>
            <ac:spMk id="3" creationId="{E69EE550-A594-A27B-0511-ED404332CA0A}"/>
          </ac:spMkLst>
        </pc:spChg>
        <pc:spChg chg="del">
          <ac:chgData name="Seth Petry-Johnson" userId="9311b3db184b81f9" providerId="LiveId" clId="{BD444F2A-B59C-42F0-A285-C3AA51961C5F}" dt="2023-01-07T17:50:38.993" v="1215" actId="478"/>
          <ac:spMkLst>
            <pc:docMk/>
            <pc:sldMk cId="2633921895" sldId="455"/>
            <ac:spMk id="4" creationId="{ABDE6F31-155B-5F08-9A07-AD031BF8B111}"/>
          </ac:spMkLst>
        </pc:spChg>
        <pc:spChg chg="del">
          <ac:chgData name="Seth Petry-Johnson" userId="9311b3db184b81f9" providerId="LiveId" clId="{BD444F2A-B59C-42F0-A285-C3AA51961C5F}" dt="2023-01-07T17:50:38.993" v="1215" actId="478"/>
          <ac:spMkLst>
            <pc:docMk/>
            <pc:sldMk cId="2633921895" sldId="455"/>
            <ac:spMk id="5" creationId="{8C59D883-0253-EFF4-8539-C21AA21DFE6F}"/>
          </ac:spMkLst>
        </pc:spChg>
        <pc:spChg chg="mod">
          <ac:chgData name="Seth Petry-Johnson" userId="9311b3db184b81f9" providerId="LiveId" clId="{BD444F2A-B59C-42F0-A285-C3AA51961C5F}" dt="2023-01-07T17:45:39.804" v="866" actId="1037"/>
          <ac:spMkLst>
            <pc:docMk/>
            <pc:sldMk cId="2633921895" sldId="455"/>
            <ac:spMk id="7" creationId="{036A249F-D3E9-14CB-CB5A-DA322FFED980}"/>
          </ac:spMkLst>
        </pc:spChg>
        <pc:spChg chg="del">
          <ac:chgData name="Seth Petry-Johnson" userId="9311b3db184b81f9" providerId="LiveId" clId="{BD444F2A-B59C-42F0-A285-C3AA51961C5F}" dt="2023-01-07T17:50:38.993" v="1215" actId="478"/>
          <ac:spMkLst>
            <pc:docMk/>
            <pc:sldMk cId="2633921895" sldId="455"/>
            <ac:spMk id="8" creationId="{EC22DAFC-8A8A-5D89-99CF-0025A740E5D0}"/>
          </ac:spMkLst>
        </pc:spChg>
        <pc:spChg chg="mod">
          <ac:chgData name="Seth Petry-Johnson" userId="9311b3db184b81f9" providerId="LiveId" clId="{BD444F2A-B59C-42F0-A285-C3AA51961C5F}" dt="2023-01-07T17:45:39.804" v="866" actId="1037"/>
          <ac:spMkLst>
            <pc:docMk/>
            <pc:sldMk cId="2633921895" sldId="455"/>
            <ac:spMk id="10" creationId="{77D19F59-E7D9-719D-FFB2-D5AAC8E59386}"/>
          </ac:spMkLst>
        </pc:spChg>
        <pc:spChg chg="mod">
          <ac:chgData name="Seth Petry-Johnson" userId="9311b3db184b81f9" providerId="LiveId" clId="{BD444F2A-B59C-42F0-A285-C3AA51961C5F}" dt="2023-01-07T17:45:39.804" v="866" actId="1037"/>
          <ac:spMkLst>
            <pc:docMk/>
            <pc:sldMk cId="2633921895" sldId="455"/>
            <ac:spMk id="11" creationId="{9DD24C22-2C36-2F36-CF1D-CD6A93BEA8F9}"/>
          </ac:spMkLst>
        </pc:spChg>
        <pc:spChg chg="add mod">
          <ac:chgData name="Seth Petry-Johnson" userId="9311b3db184b81f9" providerId="LiveId" clId="{BD444F2A-B59C-42F0-A285-C3AA51961C5F}" dt="2023-01-07T17:48:39.954" v="998" actId="1076"/>
          <ac:spMkLst>
            <pc:docMk/>
            <pc:sldMk cId="2633921895" sldId="455"/>
            <ac:spMk id="14" creationId="{733E5721-45EE-81AC-DB1C-9BA3F71A9074}"/>
          </ac:spMkLst>
        </pc:spChg>
        <pc:spChg chg="mod">
          <ac:chgData name="Seth Petry-Johnson" userId="9311b3db184b81f9" providerId="LiveId" clId="{BD444F2A-B59C-42F0-A285-C3AA51961C5F}" dt="2023-01-07T17:45:39.804" v="866" actId="1037"/>
          <ac:spMkLst>
            <pc:docMk/>
            <pc:sldMk cId="2633921895" sldId="455"/>
            <ac:spMk id="26" creationId="{15066B4C-C6EF-EFFC-001A-411465BBB5D6}"/>
          </ac:spMkLst>
        </pc:spChg>
        <pc:spChg chg="mod">
          <ac:chgData name="Seth Petry-Johnson" userId="9311b3db184b81f9" providerId="LiveId" clId="{BD444F2A-B59C-42F0-A285-C3AA51961C5F}" dt="2023-01-07T17:45:39.804" v="866" actId="1037"/>
          <ac:spMkLst>
            <pc:docMk/>
            <pc:sldMk cId="2633921895" sldId="455"/>
            <ac:spMk id="42" creationId="{59692EA6-84C0-E98D-8A12-30CF0F903389}"/>
          </ac:spMkLst>
        </pc:spChg>
        <pc:picChg chg="mod">
          <ac:chgData name="Seth Petry-Johnson" userId="9311b3db184b81f9" providerId="LiveId" clId="{BD444F2A-B59C-42F0-A285-C3AA51961C5F}" dt="2023-01-07T17:45:39.804" v="866" actId="1037"/>
          <ac:picMkLst>
            <pc:docMk/>
            <pc:sldMk cId="2633921895" sldId="455"/>
            <ac:picMk id="6" creationId="{00C71F98-E8BF-B39A-B892-C3404C7B91F5}"/>
          </ac:picMkLst>
        </pc:picChg>
        <pc:picChg chg="mod">
          <ac:chgData name="Seth Petry-Johnson" userId="9311b3db184b81f9" providerId="LiveId" clId="{BD444F2A-B59C-42F0-A285-C3AA51961C5F}" dt="2023-01-07T17:45:39.804" v="866" actId="1037"/>
          <ac:picMkLst>
            <pc:docMk/>
            <pc:sldMk cId="2633921895" sldId="455"/>
            <ac:picMk id="9" creationId="{6D1C6520-D78C-50E4-B923-7AF3BF452ED3}"/>
          </ac:picMkLst>
        </pc:picChg>
        <pc:picChg chg="mod">
          <ac:chgData name="Seth Petry-Johnson" userId="9311b3db184b81f9" providerId="LiveId" clId="{BD444F2A-B59C-42F0-A285-C3AA51961C5F}" dt="2023-01-07T17:45:39.804" v="866" actId="1037"/>
          <ac:picMkLst>
            <pc:docMk/>
            <pc:sldMk cId="2633921895" sldId="455"/>
            <ac:picMk id="12" creationId="{C4646A58-70F4-2C31-E4D3-79B7FDFA2C67}"/>
          </ac:picMkLst>
        </pc:picChg>
        <pc:picChg chg="add mod">
          <ac:chgData name="Seth Petry-Johnson" userId="9311b3db184b81f9" providerId="LiveId" clId="{BD444F2A-B59C-42F0-A285-C3AA51961C5F}" dt="2023-01-07T17:49:11.369" v="1131" actId="1037"/>
          <ac:picMkLst>
            <pc:docMk/>
            <pc:sldMk cId="2633921895" sldId="455"/>
            <ac:picMk id="13" creationId="{3B41C56A-DDC0-F460-CAFF-DFA5D121032E}"/>
          </ac:picMkLst>
        </pc:picChg>
        <pc:picChg chg="mod">
          <ac:chgData name="Seth Petry-Johnson" userId="9311b3db184b81f9" providerId="LiveId" clId="{BD444F2A-B59C-42F0-A285-C3AA51961C5F}" dt="2023-01-07T17:45:39.804" v="866" actId="1037"/>
          <ac:picMkLst>
            <pc:docMk/>
            <pc:sldMk cId="2633921895" sldId="455"/>
            <ac:picMk id="28" creationId="{F1259443-B7CA-F34A-7B6B-C6EBFA17C235}"/>
          </ac:picMkLst>
        </pc:picChg>
        <pc:picChg chg="del">
          <ac:chgData name="Seth Petry-Johnson" userId="9311b3db184b81f9" providerId="LiveId" clId="{BD444F2A-B59C-42F0-A285-C3AA51961C5F}" dt="2023-01-07T17:50:38.993" v="1215" actId="478"/>
          <ac:picMkLst>
            <pc:docMk/>
            <pc:sldMk cId="2633921895" sldId="455"/>
            <ac:picMk id="31" creationId="{F774B3BF-0ADE-741D-C03D-7B891815757B}"/>
          </ac:picMkLst>
        </pc:picChg>
        <pc:picChg chg="del">
          <ac:chgData name="Seth Petry-Johnson" userId="9311b3db184b81f9" providerId="LiveId" clId="{BD444F2A-B59C-42F0-A285-C3AA51961C5F}" dt="2023-01-07T17:50:38.993" v="1215" actId="478"/>
          <ac:picMkLst>
            <pc:docMk/>
            <pc:sldMk cId="2633921895" sldId="455"/>
            <ac:picMk id="34" creationId="{61E32506-8F68-1C87-1B8A-DAE45AEEBC1C}"/>
          </ac:picMkLst>
        </pc:picChg>
        <pc:picChg chg="del">
          <ac:chgData name="Seth Petry-Johnson" userId="9311b3db184b81f9" providerId="LiveId" clId="{BD444F2A-B59C-42F0-A285-C3AA51961C5F}" dt="2023-01-07T17:50:38.993" v="1215" actId="478"/>
          <ac:picMkLst>
            <pc:docMk/>
            <pc:sldMk cId="2633921895" sldId="455"/>
            <ac:picMk id="35" creationId="{BCE167AF-F324-1CFE-71E4-B3A035115D83}"/>
          </ac:picMkLst>
        </pc:picChg>
        <pc:picChg chg="mod">
          <ac:chgData name="Seth Petry-Johnson" userId="9311b3db184b81f9" providerId="LiveId" clId="{BD444F2A-B59C-42F0-A285-C3AA51961C5F}" dt="2023-01-07T17:45:39.804" v="866" actId="1037"/>
          <ac:picMkLst>
            <pc:docMk/>
            <pc:sldMk cId="2633921895" sldId="455"/>
            <ac:picMk id="41" creationId="{3006A5B3-092C-8414-740C-CEFC4631F521}"/>
          </ac:picMkLst>
        </pc:picChg>
      </pc:sldChg>
      <pc:sldChg chg="addSp delSp modSp add mod modNotesTx">
        <pc:chgData name="Seth Petry-Johnson" userId="9311b3db184b81f9" providerId="LiveId" clId="{BD444F2A-B59C-42F0-A285-C3AA51961C5F}" dt="2023-01-07T17:52:53.100" v="1493" actId="20577"/>
        <pc:sldMkLst>
          <pc:docMk/>
          <pc:sldMk cId="3727941531" sldId="456"/>
        </pc:sldMkLst>
        <pc:spChg chg="del">
          <ac:chgData name="Seth Petry-Johnson" userId="9311b3db184b81f9" providerId="LiveId" clId="{BD444F2A-B59C-42F0-A285-C3AA51961C5F}" dt="2023-01-07T17:50:00.212" v="1204" actId="478"/>
          <ac:spMkLst>
            <pc:docMk/>
            <pc:sldMk cId="3727941531" sldId="456"/>
            <ac:spMk id="3" creationId="{E69EE550-A594-A27B-0511-ED404332CA0A}"/>
          </ac:spMkLst>
        </pc:spChg>
        <pc:spChg chg="del">
          <ac:chgData name="Seth Petry-Johnson" userId="9311b3db184b81f9" providerId="LiveId" clId="{BD444F2A-B59C-42F0-A285-C3AA51961C5F}" dt="2023-01-07T17:50:42.416" v="1216" actId="478"/>
          <ac:spMkLst>
            <pc:docMk/>
            <pc:sldMk cId="3727941531" sldId="456"/>
            <ac:spMk id="4" creationId="{ABDE6F31-155B-5F08-9A07-AD031BF8B111}"/>
          </ac:spMkLst>
        </pc:spChg>
        <pc:spChg chg="del">
          <ac:chgData name="Seth Petry-Johnson" userId="9311b3db184b81f9" providerId="LiveId" clId="{BD444F2A-B59C-42F0-A285-C3AA51961C5F}" dt="2023-01-07T17:50:42.416" v="1216" actId="478"/>
          <ac:spMkLst>
            <pc:docMk/>
            <pc:sldMk cId="3727941531" sldId="456"/>
            <ac:spMk id="5" creationId="{8C59D883-0253-EFF4-8539-C21AA21DFE6F}"/>
          </ac:spMkLst>
        </pc:spChg>
        <pc:spChg chg="del">
          <ac:chgData name="Seth Petry-Johnson" userId="9311b3db184b81f9" providerId="LiveId" clId="{BD444F2A-B59C-42F0-A285-C3AA51961C5F}" dt="2023-01-07T17:50:42.416" v="1216" actId="478"/>
          <ac:spMkLst>
            <pc:docMk/>
            <pc:sldMk cId="3727941531" sldId="456"/>
            <ac:spMk id="8" creationId="{EC22DAFC-8A8A-5D89-99CF-0025A740E5D0}"/>
          </ac:spMkLst>
        </pc:spChg>
        <pc:spChg chg="del">
          <ac:chgData name="Seth Petry-Johnson" userId="9311b3db184b81f9" providerId="LiveId" clId="{BD444F2A-B59C-42F0-A285-C3AA51961C5F}" dt="2023-01-07T17:50:09.978" v="1208" actId="478"/>
          <ac:spMkLst>
            <pc:docMk/>
            <pc:sldMk cId="3727941531" sldId="456"/>
            <ac:spMk id="10" creationId="{77D19F59-E7D9-719D-FFB2-D5AAC8E59386}"/>
          </ac:spMkLst>
        </pc:spChg>
        <pc:spChg chg="add del">
          <ac:chgData name="Seth Petry-Johnson" userId="9311b3db184b81f9" providerId="LiveId" clId="{BD444F2A-B59C-42F0-A285-C3AA51961C5F}" dt="2023-01-07T17:50:07.699" v="1207" actId="478"/>
          <ac:spMkLst>
            <pc:docMk/>
            <pc:sldMk cId="3727941531" sldId="456"/>
            <ac:spMk id="26" creationId="{15066B4C-C6EF-EFFC-001A-411465BBB5D6}"/>
          </ac:spMkLst>
        </pc:spChg>
        <pc:picChg chg="mod">
          <ac:chgData name="Seth Petry-Johnson" userId="9311b3db184b81f9" providerId="LiveId" clId="{BD444F2A-B59C-42F0-A285-C3AA51961C5F}" dt="2023-01-07T17:49:27.521" v="1170" actId="1037"/>
          <ac:picMkLst>
            <pc:docMk/>
            <pc:sldMk cId="3727941531" sldId="456"/>
            <ac:picMk id="13" creationId="{3B41C56A-DDC0-F460-CAFF-DFA5D121032E}"/>
          </ac:picMkLst>
        </pc:picChg>
        <pc:picChg chg="del">
          <ac:chgData name="Seth Petry-Johnson" userId="9311b3db184b81f9" providerId="LiveId" clId="{BD444F2A-B59C-42F0-A285-C3AA51961C5F}" dt="2023-01-07T17:50:11.690" v="1209" actId="478"/>
          <ac:picMkLst>
            <pc:docMk/>
            <pc:sldMk cId="3727941531" sldId="456"/>
            <ac:picMk id="28" creationId="{F1259443-B7CA-F34A-7B6B-C6EBFA17C235}"/>
          </ac:picMkLst>
        </pc:picChg>
        <pc:picChg chg="del">
          <ac:chgData name="Seth Petry-Johnson" userId="9311b3db184b81f9" providerId="LiveId" clId="{BD444F2A-B59C-42F0-A285-C3AA51961C5F}" dt="2023-01-07T17:50:42.416" v="1216" actId="478"/>
          <ac:picMkLst>
            <pc:docMk/>
            <pc:sldMk cId="3727941531" sldId="456"/>
            <ac:picMk id="31" creationId="{F774B3BF-0ADE-741D-C03D-7B891815757B}"/>
          </ac:picMkLst>
        </pc:picChg>
        <pc:picChg chg="del">
          <ac:chgData name="Seth Petry-Johnson" userId="9311b3db184b81f9" providerId="LiveId" clId="{BD444F2A-B59C-42F0-A285-C3AA51961C5F}" dt="2023-01-07T17:50:42.416" v="1216" actId="478"/>
          <ac:picMkLst>
            <pc:docMk/>
            <pc:sldMk cId="3727941531" sldId="456"/>
            <ac:picMk id="34" creationId="{61E32506-8F68-1C87-1B8A-DAE45AEEBC1C}"/>
          </ac:picMkLst>
        </pc:picChg>
        <pc:picChg chg="del">
          <ac:chgData name="Seth Petry-Johnson" userId="9311b3db184b81f9" providerId="LiveId" clId="{BD444F2A-B59C-42F0-A285-C3AA51961C5F}" dt="2023-01-07T17:50:42.416" v="1216" actId="478"/>
          <ac:picMkLst>
            <pc:docMk/>
            <pc:sldMk cId="3727941531" sldId="456"/>
            <ac:picMk id="35" creationId="{BCE167AF-F324-1CFE-71E4-B3A035115D83}"/>
          </ac:picMkLst>
        </pc:picChg>
      </pc:sldChg>
      <pc:sldChg chg="addSp delSp modSp add mod modNotesTx">
        <pc:chgData name="Seth Petry-Johnson" userId="9311b3db184b81f9" providerId="LiveId" clId="{BD444F2A-B59C-42F0-A285-C3AA51961C5F}" dt="2023-01-09T20:08:35.094" v="8109" actId="20577"/>
        <pc:sldMkLst>
          <pc:docMk/>
          <pc:sldMk cId="1896466684" sldId="457"/>
        </pc:sldMkLst>
        <pc:spChg chg="add mod ord">
          <ac:chgData name="Seth Petry-Johnson" userId="9311b3db184b81f9" providerId="LiveId" clId="{BD444F2A-B59C-42F0-A285-C3AA51961C5F}" dt="2023-01-09T19:02:42.368" v="7899" actId="13244"/>
          <ac:spMkLst>
            <pc:docMk/>
            <pc:sldMk cId="1896466684" sldId="457"/>
            <ac:spMk id="3" creationId="{BE9460D3-EC63-261F-DAE8-E6C0083B362E}"/>
          </ac:spMkLst>
        </pc:spChg>
        <pc:spChg chg="del">
          <ac:chgData name="Seth Petry-Johnson" userId="9311b3db184b81f9" providerId="LiveId" clId="{BD444F2A-B59C-42F0-A285-C3AA51961C5F}" dt="2023-01-07T17:50:20.859" v="1210" actId="478"/>
          <ac:spMkLst>
            <pc:docMk/>
            <pc:sldMk cId="1896466684" sldId="457"/>
            <ac:spMk id="3" creationId="{E69EE550-A594-A27B-0511-ED404332CA0A}"/>
          </ac:spMkLst>
        </pc:spChg>
        <pc:spChg chg="add mod ord">
          <ac:chgData name="Seth Petry-Johnson" userId="9311b3db184b81f9" providerId="LiveId" clId="{BD444F2A-B59C-42F0-A285-C3AA51961C5F}" dt="2023-01-09T19:02:42.368" v="7899" actId="13244"/>
          <ac:spMkLst>
            <pc:docMk/>
            <pc:sldMk cId="1896466684" sldId="457"/>
            <ac:spMk id="8" creationId="{06F5B354-65E9-50B5-AE58-9016340A6EF7}"/>
          </ac:spMkLst>
        </pc:spChg>
        <pc:spChg chg="del">
          <ac:chgData name="Seth Petry-Johnson" userId="9311b3db184b81f9" providerId="LiveId" clId="{BD444F2A-B59C-42F0-A285-C3AA51961C5F}" dt="2023-01-07T17:50:44.570" v="1217" actId="478"/>
          <ac:spMkLst>
            <pc:docMk/>
            <pc:sldMk cId="1896466684" sldId="457"/>
            <ac:spMk id="8" creationId="{EC22DAFC-8A8A-5D89-99CF-0025A740E5D0}"/>
          </ac:spMkLst>
        </pc:spChg>
        <pc:spChg chg="add mod ord">
          <ac:chgData name="Seth Petry-Johnson" userId="9311b3db184b81f9" providerId="LiveId" clId="{BD444F2A-B59C-42F0-A285-C3AA51961C5F}" dt="2023-01-09T19:02:42.368" v="7899" actId="13244"/>
          <ac:spMkLst>
            <pc:docMk/>
            <pc:sldMk cId="1896466684" sldId="457"/>
            <ac:spMk id="10" creationId="{685F9159-CB6D-142C-5DE6-88398E3EE0EE}"/>
          </ac:spMkLst>
        </pc:spChg>
        <pc:spChg chg="del">
          <ac:chgData name="Seth Petry-Johnson" userId="9311b3db184b81f9" providerId="LiveId" clId="{BD444F2A-B59C-42F0-A285-C3AA51961C5F}" dt="2023-01-07T17:50:24.098" v="1212" actId="478"/>
          <ac:spMkLst>
            <pc:docMk/>
            <pc:sldMk cId="1896466684" sldId="457"/>
            <ac:spMk id="10" creationId="{77D19F59-E7D9-719D-FFB2-D5AAC8E59386}"/>
          </ac:spMkLst>
        </pc:spChg>
        <pc:spChg chg="add mod ord">
          <ac:chgData name="Seth Petry-Johnson" userId="9311b3db184b81f9" providerId="LiveId" clId="{BD444F2A-B59C-42F0-A285-C3AA51961C5F}" dt="2023-01-09T19:03:01.762" v="7900" actId="1076"/>
          <ac:spMkLst>
            <pc:docMk/>
            <pc:sldMk cId="1896466684" sldId="457"/>
            <ac:spMk id="15" creationId="{EF539756-6E25-897C-94B8-2A97951888EF}"/>
          </ac:spMkLst>
        </pc:spChg>
        <pc:spChg chg="del">
          <ac:chgData name="Seth Petry-Johnson" userId="9311b3db184b81f9" providerId="LiveId" clId="{BD444F2A-B59C-42F0-A285-C3AA51961C5F}" dt="2023-01-07T17:50:22.507" v="1211" actId="478"/>
          <ac:spMkLst>
            <pc:docMk/>
            <pc:sldMk cId="1896466684" sldId="457"/>
            <ac:spMk id="26" creationId="{15066B4C-C6EF-EFFC-001A-411465BBB5D6}"/>
          </ac:spMkLst>
        </pc:spChg>
        <pc:picChg chg="mod">
          <ac:chgData name="Seth Petry-Johnson" userId="9311b3db184b81f9" providerId="LiveId" clId="{BD444F2A-B59C-42F0-A285-C3AA51961C5F}" dt="2023-01-07T17:49:41.970" v="1203" actId="1037"/>
          <ac:picMkLst>
            <pc:docMk/>
            <pc:sldMk cId="1896466684" sldId="457"/>
            <ac:picMk id="13" creationId="{3B41C56A-DDC0-F460-CAFF-DFA5D121032E}"/>
          </ac:picMkLst>
        </pc:picChg>
        <pc:picChg chg="del">
          <ac:chgData name="Seth Petry-Johnson" userId="9311b3db184b81f9" providerId="LiveId" clId="{BD444F2A-B59C-42F0-A285-C3AA51961C5F}" dt="2023-01-07T17:50:24.770" v="1213" actId="478"/>
          <ac:picMkLst>
            <pc:docMk/>
            <pc:sldMk cId="1896466684" sldId="457"/>
            <ac:picMk id="28" creationId="{F1259443-B7CA-F34A-7B6B-C6EBFA17C235}"/>
          </ac:picMkLst>
        </pc:picChg>
        <pc:picChg chg="del">
          <ac:chgData name="Seth Petry-Johnson" userId="9311b3db184b81f9" providerId="LiveId" clId="{BD444F2A-B59C-42F0-A285-C3AA51961C5F}" dt="2023-01-07T17:50:44.570" v="1217" actId="478"/>
          <ac:picMkLst>
            <pc:docMk/>
            <pc:sldMk cId="1896466684" sldId="457"/>
            <ac:picMk id="31" creationId="{F774B3BF-0ADE-741D-C03D-7B891815757B}"/>
          </ac:picMkLst>
        </pc:picChg>
        <pc:picChg chg="del">
          <ac:chgData name="Seth Petry-Johnson" userId="9311b3db184b81f9" providerId="LiveId" clId="{BD444F2A-B59C-42F0-A285-C3AA51961C5F}" dt="2023-01-07T17:50:44.570" v="1217" actId="478"/>
          <ac:picMkLst>
            <pc:docMk/>
            <pc:sldMk cId="1896466684" sldId="457"/>
            <ac:picMk id="34" creationId="{61E32506-8F68-1C87-1B8A-DAE45AEEBC1C}"/>
          </ac:picMkLst>
        </pc:picChg>
        <pc:picChg chg="del">
          <ac:chgData name="Seth Petry-Johnson" userId="9311b3db184b81f9" providerId="LiveId" clId="{BD444F2A-B59C-42F0-A285-C3AA51961C5F}" dt="2023-01-07T17:50:44.570" v="1217" actId="478"/>
          <ac:picMkLst>
            <pc:docMk/>
            <pc:sldMk cId="1896466684" sldId="457"/>
            <ac:picMk id="35" creationId="{BCE167AF-F324-1CFE-71E4-B3A035115D83}"/>
          </ac:picMkLst>
        </pc:picChg>
      </pc:sldChg>
      <pc:sldChg chg="addSp modSp add mod modTransition modAnim modNotesTx">
        <pc:chgData name="Seth Petry-Johnson" userId="9311b3db184b81f9" providerId="LiveId" clId="{BD444F2A-B59C-42F0-A285-C3AA51961C5F}" dt="2023-01-09T19:03:42.542" v="8029" actId="20577"/>
        <pc:sldMkLst>
          <pc:docMk/>
          <pc:sldMk cId="2013319998" sldId="458"/>
        </pc:sldMkLst>
        <pc:spChg chg="mod">
          <ac:chgData name="Seth Petry-Johnson" userId="9311b3db184b81f9" providerId="LiveId" clId="{BD444F2A-B59C-42F0-A285-C3AA51961C5F}" dt="2023-01-09T00:44:05.724" v="5092" actId="1037"/>
          <ac:spMkLst>
            <pc:docMk/>
            <pc:sldMk cId="2013319998" sldId="458"/>
            <ac:spMk id="2" creationId="{ACDE080E-2411-99DD-2CAE-8F7003AA8C8A}"/>
          </ac:spMkLst>
        </pc:spChg>
        <pc:spChg chg="add mod">
          <ac:chgData name="Seth Petry-Johnson" userId="9311b3db184b81f9" providerId="LiveId" clId="{BD444F2A-B59C-42F0-A285-C3AA51961C5F}" dt="2023-01-07T17:58:10.367" v="2237"/>
          <ac:spMkLst>
            <pc:docMk/>
            <pc:sldMk cId="2013319998" sldId="458"/>
            <ac:spMk id="3" creationId="{362EA329-35A3-E3C0-16C5-0606FA899B50}"/>
          </ac:spMkLst>
        </pc:spChg>
        <pc:spChg chg="mod">
          <ac:chgData name="Seth Petry-Johnson" userId="9311b3db184b81f9" providerId="LiveId" clId="{BD444F2A-B59C-42F0-A285-C3AA51961C5F}" dt="2023-01-09T00:44:05.724" v="5092" actId="1037"/>
          <ac:spMkLst>
            <pc:docMk/>
            <pc:sldMk cId="2013319998" sldId="458"/>
            <ac:spMk id="7" creationId="{036A249F-D3E9-14CB-CB5A-DA322FFED980}"/>
          </ac:spMkLst>
        </pc:spChg>
        <pc:spChg chg="add mod">
          <ac:chgData name="Seth Petry-Johnson" userId="9311b3db184b81f9" providerId="LiveId" clId="{BD444F2A-B59C-42F0-A285-C3AA51961C5F}" dt="2023-01-07T17:58:10.367" v="2237"/>
          <ac:spMkLst>
            <pc:docMk/>
            <pc:sldMk cId="2013319998" sldId="458"/>
            <ac:spMk id="8" creationId="{C175A4C6-3474-1D19-6A52-23D8C51E9342}"/>
          </ac:spMkLst>
        </pc:spChg>
        <pc:spChg chg="add mod">
          <ac:chgData name="Seth Petry-Johnson" userId="9311b3db184b81f9" providerId="LiveId" clId="{BD444F2A-B59C-42F0-A285-C3AA51961C5F}" dt="2023-01-07T17:58:10.367" v="2237"/>
          <ac:spMkLst>
            <pc:docMk/>
            <pc:sldMk cId="2013319998" sldId="458"/>
            <ac:spMk id="10" creationId="{6B6B1355-2060-1323-2681-090747BE556E}"/>
          </ac:spMkLst>
        </pc:spChg>
        <pc:spChg chg="mod">
          <ac:chgData name="Seth Petry-Johnson" userId="9311b3db184b81f9" providerId="LiveId" clId="{BD444F2A-B59C-42F0-A285-C3AA51961C5F}" dt="2023-01-09T00:44:05.724" v="5092" actId="1037"/>
          <ac:spMkLst>
            <pc:docMk/>
            <pc:sldMk cId="2013319998" sldId="458"/>
            <ac:spMk id="11" creationId="{9DD24C22-2C36-2F36-CF1D-CD6A93BEA8F9}"/>
          </ac:spMkLst>
        </pc:spChg>
        <pc:spChg chg="mod">
          <ac:chgData name="Seth Petry-Johnson" userId="9311b3db184b81f9" providerId="LiveId" clId="{BD444F2A-B59C-42F0-A285-C3AA51961C5F}" dt="2023-01-07T17:57:35.786" v="2234" actId="20577"/>
          <ac:spMkLst>
            <pc:docMk/>
            <pc:sldMk cId="2013319998" sldId="458"/>
            <ac:spMk id="14" creationId="{733E5721-45EE-81AC-DB1C-9BA3F71A9074}"/>
          </ac:spMkLst>
        </pc:spChg>
        <pc:spChg chg="add mod">
          <ac:chgData name="Seth Petry-Johnson" userId="9311b3db184b81f9" providerId="LiveId" clId="{BD444F2A-B59C-42F0-A285-C3AA51961C5F}" dt="2023-01-07T17:58:10.367" v="2237"/>
          <ac:spMkLst>
            <pc:docMk/>
            <pc:sldMk cId="2013319998" sldId="458"/>
            <ac:spMk id="15" creationId="{83CE5AC4-C3FC-E8A8-1C5B-5DC69E32A939}"/>
          </ac:spMkLst>
        </pc:spChg>
        <pc:spChg chg="add mod">
          <ac:chgData name="Seth Petry-Johnson" userId="9311b3db184b81f9" providerId="LiveId" clId="{BD444F2A-B59C-42F0-A285-C3AA51961C5F}" dt="2023-01-07T17:58:10.367" v="2237"/>
          <ac:spMkLst>
            <pc:docMk/>
            <pc:sldMk cId="2013319998" sldId="458"/>
            <ac:spMk id="17" creationId="{540FA2F0-C922-A61E-0F4B-4FB6570138BD}"/>
          </ac:spMkLst>
        </pc:spChg>
        <pc:spChg chg="add mod ord">
          <ac:chgData name="Seth Petry-Johnson" userId="9311b3db184b81f9" providerId="LiveId" clId="{BD444F2A-B59C-42F0-A285-C3AA51961C5F}" dt="2023-01-09T19:02:34.415" v="7898" actId="13244"/>
          <ac:spMkLst>
            <pc:docMk/>
            <pc:sldMk cId="2013319998" sldId="458"/>
            <ac:spMk id="18" creationId="{C2A840C7-CBA2-EC1E-847A-8B7D98977FDD}"/>
          </ac:spMkLst>
        </pc:spChg>
        <pc:spChg chg="add mod ord">
          <ac:chgData name="Seth Petry-Johnson" userId="9311b3db184b81f9" providerId="LiveId" clId="{BD444F2A-B59C-42F0-A285-C3AA51961C5F}" dt="2023-01-09T19:02:34.415" v="7898" actId="13244"/>
          <ac:spMkLst>
            <pc:docMk/>
            <pc:sldMk cId="2013319998" sldId="458"/>
            <ac:spMk id="23" creationId="{338E8285-EE70-0EC8-63B3-5C4B9C46264D}"/>
          </ac:spMkLst>
        </pc:spChg>
        <pc:spChg chg="add mod ord">
          <ac:chgData name="Seth Petry-Johnson" userId="9311b3db184b81f9" providerId="LiveId" clId="{BD444F2A-B59C-42F0-A285-C3AA51961C5F}" dt="2023-01-09T19:02:34.415" v="7898" actId="13244"/>
          <ac:spMkLst>
            <pc:docMk/>
            <pc:sldMk cId="2013319998" sldId="458"/>
            <ac:spMk id="24" creationId="{4D4EF8D3-E7B0-8DF6-8C1B-4A8E28C76798}"/>
          </ac:spMkLst>
        </pc:spChg>
        <pc:spChg chg="add mod ord">
          <ac:chgData name="Seth Petry-Johnson" userId="9311b3db184b81f9" providerId="LiveId" clId="{BD444F2A-B59C-42F0-A285-C3AA51961C5F}" dt="2023-01-09T19:02:34.415" v="7898" actId="13244"/>
          <ac:spMkLst>
            <pc:docMk/>
            <pc:sldMk cId="2013319998" sldId="458"/>
            <ac:spMk id="25" creationId="{8AEE236E-2746-A98C-C370-9B4ECAB9620C}"/>
          </ac:spMkLst>
        </pc:spChg>
        <pc:spChg chg="mod">
          <ac:chgData name="Seth Petry-Johnson" userId="9311b3db184b81f9" providerId="LiveId" clId="{BD444F2A-B59C-42F0-A285-C3AA51961C5F}" dt="2023-01-09T00:44:05.724" v="5092" actId="1037"/>
          <ac:spMkLst>
            <pc:docMk/>
            <pc:sldMk cId="2013319998" sldId="458"/>
            <ac:spMk id="42" creationId="{59692EA6-84C0-E98D-8A12-30CF0F903389}"/>
          </ac:spMkLst>
        </pc:spChg>
        <pc:picChg chg="mod">
          <ac:chgData name="Seth Petry-Johnson" userId="9311b3db184b81f9" providerId="LiveId" clId="{BD444F2A-B59C-42F0-A285-C3AA51961C5F}" dt="2023-01-09T00:44:05.724" v="5092" actId="1037"/>
          <ac:picMkLst>
            <pc:docMk/>
            <pc:sldMk cId="2013319998" sldId="458"/>
            <ac:picMk id="6" creationId="{00C71F98-E8BF-B39A-B892-C3404C7B91F5}"/>
          </ac:picMkLst>
        </pc:picChg>
        <pc:picChg chg="mod">
          <ac:chgData name="Seth Petry-Johnson" userId="9311b3db184b81f9" providerId="LiveId" clId="{BD444F2A-B59C-42F0-A285-C3AA51961C5F}" dt="2023-01-09T00:44:05.724" v="5092" actId="1037"/>
          <ac:picMkLst>
            <pc:docMk/>
            <pc:sldMk cId="2013319998" sldId="458"/>
            <ac:picMk id="9" creationId="{6D1C6520-D78C-50E4-B923-7AF3BF452ED3}"/>
          </ac:picMkLst>
        </pc:picChg>
        <pc:picChg chg="mod">
          <ac:chgData name="Seth Petry-Johnson" userId="9311b3db184b81f9" providerId="LiveId" clId="{BD444F2A-B59C-42F0-A285-C3AA51961C5F}" dt="2023-01-09T00:44:05.724" v="5092" actId="1037"/>
          <ac:picMkLst>
            <pc:docMk/>
            <pc:sldMk cId="2013319998" sldId="458"/>
            <ac:picMk id="12" creationId="{C4646A58-70F4-2C31-E4D3-79B7FDFA2C67}"/>
          </ac:picMkLst>
        </pc:picChg>
        <pc:picChg chg="mod">
          <ac:chgData name="Seth Petry-Johnson" userId="9311b3db184b81f9" providerId="LiveId" clId="{BD444F2A-B59C-42F0-A285-C3AA51961C5F}" dt="2023-01-07T17:57:24.288" v="2218" actId="1036"/>
          <ac:picMkLst>
            <pc:docMk/>
            <pc:sldMk cId="2013319998" sldId="458"/>
            <ac:picMk id="13" creationId="{3B41C56A-DDC0-F460-CAFF-DFA5D121032E}"/>
          </ac:picMkLst>
        </pc:picChg>
      </pc:sldChg>
      <pc:sldChg chg="addSp delSp modSp add mod modTransition modAnim modNotesTx">
        <pc:chgData name="Seth Petry-Johnson" userId="9311b3db184b81f9" providerId="LiveId" clId="{BD444F2A-B59C-42F0-A285-C3AA51961C5F}" dt="2023-01-09T20:09:23.720" v="8119" actId="20577"/>
        <pc:sldMkLst>
          <pc:docMk/>
          <pc:sldMk cId="3587976614" sldId="459"/>
        </pc:sldMkLst>
        <pc:spChg chg="del">
          <ac:chgData name="Seth Petry-Johnson" userId="9311b3db184b81f9" providerId="LiveId" clId="{BD444F2A-B59C-42F0-A285-C3AA51961C5F}" dt="2023-01-08T16:32:55.844" v="2585" actId="478"/>
          <ac:spMkLst>
            <pc:docMk/>
            <pc:sldMk cId="3587976614" sldId="459"/>
            <ac:spMk id="3" creationId="{8F940D27-029B-C74A-95FD-2A0352D387FF}"/>
          </ac:spMkLst>
        </pc:spChg>
        <pc:spChg chg="del">
          <ac:chgData name="Seth Petry-Johnson" userId="9311b3db184b81f9" providerId="LiveId" clId="{BD444F2A-B59C-42F0-A285-C3AA51961C5F}" dt="2023-01-08T16:32:57.300" v="2586" actId="478"/>
          <ac:spMkLst>
            <pc:docMk/>
            <pc:sldMk cId="3587976614" sldId="459"/>
            <ac:spMk id="5" creationId="{C2F9FFED-F9E8-89B3-A693-7780347C585C}"/>
          </ac:spMkLst>
        </pc:spChg>
        <pc:spChg chg="add mod">
          <ac:chgData name="Seth Petry-Johnson" userId="9311b3db184b81f9" providerId="LiveId" clId="{BD444F2A-B59C-42F0-A285-C3AA51961C5F}" dt="2023-01-08T16:33:11.970" v="2589" actId="14100"/>
          <ac:spMkLst>
            <pc:docMk/>
            <pc:sldMk cId="3587976614" sldId="459"/>
            <ac:spMk id="7" creationId="{825F3982-1BFE-32F4-F141-B75359EF248D}"/>
          </ac:spMkLst>
        </pc:spChg>
        <pc:spChg chg="mod">
          <ac:chgData name="Seth Petry-Johnson" userId="9311b3db184b81f9" providerId="LiveId" clId="{BD444F2A-B59C-42F0-A285-C3AA51961C5F}" dt="2023-01-08T16:32:49.245" v="2584" actId="1035"/>
          <ac:spMkLst>
            <pc:docMk/>
            <pc:sldMk cId="3587976614" sldId="459"/>
            <ac:spMk id="14" creationId="{416AD8CA-4EB7-5967-97EF-DF5262549C70}"/>
          </ac:spMkLst>
        </pc:spChg>
      </pc:sldChg>
      <pc:sldChg chg="delSp add mod modTransition delAnim modAnim modNotesTx">
        <pc:chgData name="Seth Petry-Johnson" userId="9311b3db184b81f9" providerId="LiveId" clId="{BD444F2A-B59C-42F0-A285-C3AA51961C5F}" dt="2023-01-08T22:39:13.305" v="2731" actId="478"/>
        <pc:sldMkLst>
          <pc:docMk/>
          <pc:sldMk cId="627798885" sldId="460"/>
        </pc:sldMkLst>
        <pc:cxnChg chg="del">
          <ac:chgData name="Seth Petry-Johnson" userId="9311b3db184b81f9" providerId="LiveId" clId="{BD444F2A-B59C-42F0-A285-C3AA51961C5F}" dt="2023-01-08T22:39:13.305" v="2731" actId="478"/>
          <ac:cxnSpMkLst>
            <pc:docMk/>
            <pc:sldMk cId="627798885" sldId="460"/>
            <ac:cxnSpMk id="38" creationId="{838C815C-9104-7172-AED5-F66D8C010065}"/>
          </ac:cxnSpMkLst>
        </pc:cxnChg>
      </pc:sldChg>
      <pc:sldChg chg="add modAnim modNotesTx">
        <pc:chgData name="Seth Petry-Johnson" userId="9311b3db184b81f9" providerId="LiveId" clId="{BD444F2A-B59C-42F0-A285-C3AA51961C5F}" dt="2023-01-09T20:03:10.528" v="8090" actId="5793"/>
        <pc:sldMkLst>
          <pc:docMk/>
          <pc:sldMk cId="827120653" sldId="461"/>
        </pc:sldMkLst>
      </pc:sldChg>
      <pc:sldChg chg="addSp delSp modSp add mod modTransition modAnim modNotesTx">
        <pc:chgData name="Seth Petry-Johnson" userId="9311b3db184b81f9" providerId="LiveId" clId="{BD444F2A-B59C-42F0-A285-C3AA51961C5F}" dt="2023-01-08T22:51:13.738" v="3555" actId="14100"/>
        <pc:sldMkLst>
          <pc:docMk/>
          <pc:sldMk cId="1427515937" sldId="462"/>
        </pc:sldMkLst>
        <pc:spChg chg="add mod">
          <ac:chgData name="Seth Petry-Johnson" userId="9311b3db184b81f9" providerId="LiveId" clId="{BD444F2A-B59C-42F0-A285-C3AA51961C5F}" dt="2023-01-08T22:49:07.784" v="3352" actId="14100"/>
          <ac:spMkLst>
            <pc:docMk/>
            <pc:sldMk cId="1427515937" sldId="462"/>
            <ac:spMk id="2" creationId="{34A515DF-6CD9-3DB5-6225-3D57A785731B}"/>
          </ac:spMkLst>
        </pc:spChg>
        <pc:spChg chg="add mod">
          <ac:chgData name="Seth Petry-Johnson" userId="9311b3db184b81f9" providerId="LiveId" clId="{BD444F2A-B59C-42F0-A285-C3AA51961C5F}" dt="2023-01-08T22:49:05.491" v="3351" actId="14100"/>
          <ac:spMkLst>
            <pc:docMk/>
            <pc:sldMk cId="1427515937" sldId="462"/>
            <ac:spMk id="3" creationId="{BB7BCE44-CD77-7706-B057-7015BAEDE9E5}"/>
          </ac:spMkLst>
        </pc:spChg>
        <pc:spChg chg="del">
          <ac:chgData name="Seth Petry-Johnson" userId="9311b3db184b81f9" providerId="LiveId" clId="{BD444F2A-B59C-42F0-A285-C3AA51961C5F}" dt="2023-01-08T22:47:27.876" v="3282" actId="478"/>
          <ac:spMkLst>
            <pc:docMk/>
            <pc:sldMk cId="1427515937" sldId="462"/>
            <ac:spMk id="29" creationId="{5A99629D-697B-9148-6390-4E3C20EBB223}"/>
          </ac:spMkLst>
        </pc:spChg>
        <pc:spChg chg="del">
          <ac:chgData name="Seth Petry-Johnson" userId="9311b3db184b81f9" providerId="LiveId" clId="{BD444F2A-B59C-42F0-A285-C3AA51961C5F}" dt="2023-01-08T22:47:25.500" v="3281" actId="478"/>
          <ac:spMkLst>
            <pc:docMk/>
            <pc:sldMk cId="1427515937" sldId="462"/>
            <ac:spMk id="31" creationId="{DD2A7881-E21A-ED3D-46E7-AF4B84DB7406}"/>
          </ac:spMkLst>
        </pc:spChg>
        <pc:spChg chg="del">
          <ac:chgData name="Seth Petry-Johnson" userId="9311b3db184b81f9" providerId="LiveId" clId="{BD444F2A-B59C-42F0-A285-C3AA51961C5F}" dt="2023-01-08T22:47:32.747" v="3284" actId="478"/>
          <ac:spMkLst>
            <pc:docMk/>
            <pc:sldMk cId="1427515937" sldId="462"/>
            <ac:spMk id="32" creationId="{410C2BB6-CF8B-B4ED-FE50-96A0850248CD}"/>
          </ac:spMkLst>
        </pc:spChg>
        <pc:spChg chg="del">
          <ac:chgData name="Seth Petry-Johnson" userId="9311b3db184b81f9" providerId="LiveId" clId="{BD444F2A-B59C-42F0-A285-C3AA51961C5F}" dt="2023-01-08T22:47:30.126" v="3283" actId="478"/>
          <ac:spMkLst>
            <pc:docMk/>
            <pc:sldMk cId="1427515937" sldId="462"/>
            <ac:spMk id="33" creationId="{565047C0-087E-8C96-D3AC-2C92B991AF77}"/>
          </ac:spMkLst>
        </pc:spChg>
        <pc:spChg chg="mod">
          <ac:chgData name="Seth Petry-Johnson" userId="9311b3db184b81f9" providerId="LiveId" clId="{BD444F2A-B59C-42F0-A285-C3AA51961C5F}" dt="2023-01-08T22:51:13.738" v="3555" actId="14100"/>
          <ac:spMkLst>
            <pc:docMk/>
            <pc:sldMk cId="1427515937" sldId="462"/>
            <ac:spMk id="38" creationId="{EEFC1A11-4937-1423-4698-E875CAB9E63D}"/>
          </ac:spMkLst>
        </pc:spChg>
        <pc:picChg chg="del">
          <ac:chgData name="Seth Petry-Johnson" userId="9311b3db184b81f9" providerId="LiveId" clId="{BD444F2A-B59C-42F0-A285-C3AA51961C5F}" dt="2023-01-08T22:47:34.836" v="3285" actId="478"/>
          <ac:picMkLst>
            <pc:docMk/>
            <pc:sldMk cId="1427515937" sldId="462"/>
            <ac:picMk id="30" creationId="{68274F70-98EB-46D5-6A9F-77AADE468398}"/>
          </ac:picMkLst>
        </pc:picChg>
        <pc:cxnChg chg="add mod">
          <ac:chgData name="Seth Petry-Johnson" userId="9311b3db184b81f9" providerId="LiveId" clId="{BD444F2A-B59C-42F0-A285-C3AA51961C5F}" dt="2023-01-08T22:49:05.491" v="3351" actId="14100"/>
          <ac:cxnSpMkLst>
            <pc:docMk/>
            <pc:sldMk cId="1427515937" sldId="462"/>
            <ac:cxnSpMk id="4" creationId="{AE4AC7DD-67E0-0C38-D733-B21EB9097DD5}"/>
          </ac:cxnSpMkLst>
        </pc:cxnChg>
      </pc:sldChg>
      <pc:sldChg chg="modSp add mod modTransition modNotesTx">
        <pc:chgData name="Seth Petry-Johnson" userId="9311b3db184b81f9" providerId="LiveId" clId="{BD444F2A-B59C-42F0-A285-C3AA51961C5F}" dt="2023-01-08T22:53:53.951" v="3983"/>
        <pc:sldMkLst>
          <pc:docMk/>
          <pc:sldMk cId="1944208419" sldId="463"/>
        </pc:sldMkLst>
        <pc:spChg chg="mod">
          <ac:chgData name="Seth Petry-Johnson" userId="9311b3db184b81f9" providerId="LiveId" clId="{BD444F2A-B59C-42F0-A285-C3AA51961C5F}" dt="2023-01-08T22:51:44.067" v="3604" actId="20577"/>
          <ac:spMkLst>
            <pc:docMk/>
            <pc:sldMk cId="1944208419" sldId="463"/>
            <ac:spMk id="3" creationId="{BB7BCE44-CD77-7706-B057-7015BAEDE9E5}"/>
          </ac:spMkLst>
        </pc:spChg>
        <pc:spChg chg="mod">
          <ac:chgData name="Seth Petry-Johnson" userId="9311b3db184b81f9" providerId="LiveId" clId="{BD444F2A-B59C-42F0-A285-C3AA51961C5F}" dt="2023-01-08T22:51:21.777" v="3556" actId="14100"/>
          <ac:spMkLst>
            <pc:docMk/>
            <pc:sldMk cId="1944208419" sldId="463"/>
            <ac:spMk id="38" creationId="{EEFC1A11-4937-1423-4698-E875CAB9E63D}"/>
          </ac:spMkLst>
        </pc:spChg>
        <pc:cxnChg chg="mod">
          <ac:chgData name="Seth Petry-Johnson" userId="9311b3db184b81f9" providerId="LiveId" clId="{BD444F2A-B59C-42F0-A285-C3AA51961C5F}" dt="2023-01-08T22:51:42.691" v="3589" actId="20577"/>
          <ac:cxnSpMkLst>
            <pc:docMk/>
            <pc:sldMk cId="1944208419" sldId="463"/>
            <ac:cxnSpMk id="4" creationId="{AE4AC7DD-67E0-0C38-D733-B21EB9097DD5}"/>
          </ac:cxnSpMkLst>
        </pc:cxnChg>
      </pc:sldChg>
      <pc:sldChg chg="modSp add mod modTransition modNotesTx">
        <pc:chgData name="Seth Petry-Johnson" userId="9311b3db184b81f9" providerId="LiveId" clId="{BD444F2A-B59C-42F0-A285-C3AA51961C5F}" dt="2023-01-08T22:56:50.883" v="4564" actId="20577"/>
        <pc:sldMkLst>
          <pc:docMk/>
          <pc:sldMk cId="1408017676" sldId="464"/>
        </pc:sldMkLst>
        <pc:spChg chg="mod">
          <ac:chgData name="Seth Petry-Johnson" userId="9311b3db184b81f9" providerId="LiveId" clId="{BD444F2A-B59C-42F0-A285-C3AA51961C5F}" dt="2023-01-08T22:53:37.794" v="3979" actId="20577"/>
          <ac:spMkLst>
            <pc:docMk/>
            <pc:sldMk cId="1408017676" sldId="464"/>
            <ac:spMk id="3" creationId="{BB7BCE44-CD77-7706-B057-7015BAEDE9E5}"/>
          </ac:spMkLst>
        </pc:spChg>
        <pc:spChg chg="mod">
          <ac:chgData name="Seth Petry-Johnson" userId="9311b3db184b81f9" providerId="LiveId" clId="{BD444F2A-B59C-42F0-A285-C3AA51961C5F}" dt="2023-01-08T22:53:22.396" v="3919" actId="1035"/>
          <ac:spMkLst>
            <pc:docMk/>
            <pc:sldMk cId="1408017676" sldId="464"/>
            <ac:spMk id="38" creationId="{EEFC1A11-4937-1423-4698-E875CAB9E63D}"/>
          </ac:spMkLst>
        </pc:spChg>
        <pc:cxnChg chg="mod">
          <ac:chgData name="Seth Petry-Johnson" userId="9311b3db184b81f9" providerId="LiveId" clId="{BD444F2A-B59C-42F0-A285-C3AA51961C5F}" dt="2023-01-08T22:53:35.812" v="3957" actId="20577"/>
          <ac:cxnSpMkLst>
            <pc:docMk/>
            <pc:sldMk cId="1408017676" sldId="464"/>
            <ac:cxnSpMk id="4" creationId="{AE4AC7DD-67E0-0C38-D733-B21EB9097DD5}"/>
          </ac:cxnSpMkLst>
        </pc:cxnChg>
      </pc:sldChg>
      <pc:sldChg chg="delSp add mod modTransition modAnim modNotesTx">
        <pc:chgData name="Seth Petry-Johnson" userId="9311b3db184b81f9" providerId="LiveId" clId="{BD444F2A-B59C-42F0-A285-C3AA51961C5F}" dt="2023-01-09T00:39:58.359" v="4835" actId="6549"/>
        <pc:sldMkLst>
          <pc:docMk/>
          <pc:sldMk cId="3901515849" sldId="465"/>
        </pc:sldMkLst>
        <pc:picChg chg="del">
          <ac:chgData name="Seth Petry-Johnson" userId="9311b3db184b81f9" providerId="LiveId" clId="{BD444F2A-B59C-42F0-A285-C3AA51961C5F}" dt="2023-01-09T00:39:19.111" v="4824" actId="478"/>
          <ac:picMkLst>
            <pc:docMk/>
            <pc:sldMk cId="3901515849" sldId="465"/>
            <ac:picMk id="7" creationId="{DC297F18-467C-CE64-1B84-446BDDF9981E}"/>
          </ac:picMkLst>
        </pc:picChg>
        <pc:picChg chg="del">
          <ac:chgData name="Seth Petry-Johnson" userId="9311b3db184b81f9" providerId="LiveId" clId="{BD444F2A-B59C-42F0-A285-C3AA51961C5F}" dt="2023-01-09T00:39:17.996" v="4823" actId="478"/>
          <ac:picMkLst>
            <pc:docMk/>
            <pc:sldMk cId="3901515849" sldId="465"/>
            <ac:picMk id="33" creationId="{4416659F-1CC0-4373-209C-A0322607E990}"/>
          </ac:picMkLst>
        </pc:picChg>
      </pc:sldChg>
      <pc:sldChg chg="modSp add mod ord modAnim modNotesTx">
        <pc:chgData name="Seth Petry-Johnson" userId="9311b3db184b81f9" providerId="LiveId" clId="{BD444F2A-B59C-42F0-A285-C3AA51961C5F}" dt="2023-01-09T01:20:10.424" v="6708"/>
        <pc:sldMkLst>
          <pc:docMk/>
          <pc:sldMk cId="848036813" sldId="466"/>
        </pc:sldMkLst>
        <pc:spChg chg="mod ord">
          <ac:chgData name="Seth Petry-Johnson" userId="9311b3db184b81f9" providerId="LiveId" clId="{BD444F2A-B59C-42F0-A285-C3AA51961C5F}" dt="2023-01-09T00:50:19.224" v="5580" actId="1038"/>
          <ac:spMkLst>
            <pc:docMk/>
            <pc:sldMk cId="848036813" sldId="466"/>
            <ac:spMk id="6" creationId="{30D80C6D-E43F-FE59-115B-933B4344AACA}"/>
          </ac:spMkLst>
        </pc:spChg>
        <pc:spChg chg="mod ord">
          <ac:chgData name="Seth Petry-Johnson" userId="9311b3db184b81f9" providerId="LiveId" clId="{BD444F2A-B59C-42F0-A285-C3AA51961C5F}" dt="2023-01-09T00:50:19.224" v="5580" actId="1038"/>
          <ac:spMkLst>
            <pc:docMk/>
            <pc:sldMk cId="848036813" sldId="466"/>
            <ac:spMk id="25" creationId="{877BD9E9-7300-B701-AA9D-88FC4511B7BE}"/>
          </ac:spMkLst>
        </pc:spChg>
        <pc:spChg chg="mod ord">
          <ac:chgData name="Seth Petry-Johnson" userId="9311b3db184b81f9" providerId="LiveId" clId="{BD444F2A-B59C-42F0-A285-C3AA51961C5F}" dt="2023-01-09T00:50:19.224" v="5580" actId="1038"/>
          <ac:spMkLst>
            <pc:docMk/>
            <pc:sldMk cId="848036813" sldId="466"/>
            <ac:spMk id="26" creationId="{862C117F-A6DF-B82C-7D86-1672160DCC92}"/>
          </ac:spMkLst>
        </pc:spChg>
      </pc:sldChg>
      <pc:sldChg chg="add modTransition modAnim modNotesTx">
        <pc:chgData name="Seth Petry-Johnson" userId="9311b3db184b81f9" providerId="LiveId" clId="{BD444F2A-B59C-42F0-A285-C3AA51961C5F}" dt="2023-01-09T02:05:39.994" v="7703" actId="6549"/>
        <pc:sldMkLst>
          <pc:docMk/>
          <pc:sldMk cId="3602518167" sldId="467"/>
        </pc:sldMkLst>
      </pc:sldChg>
      <pc:sldChg chg="add modTransition modAnim modNotesTx">
        <pc:chgData name="Seth Petry-Johnson" userId="9311b3db184b81f9" providerId="LiveId" clId="{BD444F2A-B59C-42F0-A285-C3AA51961C5F}" dt="2023-01-09T20:21:07.178" v="9367"/>
        <pc:sldMkLst>
          <pc:docMk/>
          <pc:sldMk cId="561894863" sldId="468"/>
        </pc:sldMkLst>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chemeClr val="accent2"/>
              </a:solidFill>
              <a:ln w="19050">
                <a:solidFill>
                  <a:schemeClr val="lt1"/>
                </a:solidFill>
              </a:ln>
              <a:effectLst/>
            </c:spPr>
            <c:extLst>
              <c:ext xmlns:c16="http://schemas.microsoft.com/office/drawing/2014/chart" uri="{C3380CC4-5D6E-409C-BE32-E72D297353CC}">
                <c16:uniqueId val="{00000001-DB9D-4305-A2A4-7F281BA71AA8}"/>
              </c:ext>
            </c:extLst>
          </c:dPt>
          <c:dPt>
            <c:idx val="1"/>
            <c:bubble3D val="0"/>
            <c:spPr>
              <a:solidFill>
                <a:schemeClr val="bg2"/>
              </a:solidFill>
              <a:ln w="19050">
                <a:solidFill>
                  <a:schemeClr val="lt1"/>
                </a:solidFill>
              </a:ln>
              <a:effectLst/>
            </c:spPr>
            <c:extLst>
              <c:ext xmlns:c16="http://schemas.microsoft.com/office/drawing/2014/chart" uri="{C3380CC4-5D6E-409C-BE32-E72D297353CC}">
                <c16:uniqueId val="{00000003-DB9D-4305-A2A4-7F281BA71AA8}"/>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DB9D-4305-A2A4-7F281BA71AA8}"/>
              </c:ext>
            </c:extLst>
          </c:dPt>
          <c:cat>
            <c:strRef>
              <c:f>Sheet1!$A$2:$A$4</c:f>
              <c:strCache>
                <c:ptCount val="2"/>
                <c:pt idx="0">
                  <c:v>Burnt</c:v>
                </c:pt>
                <c:pt idx="1">
                  <c:v>Not Burnt</c:v>
                </c:pt>
              </c:strCache>
            </c:strRef>
          </c:cat>
          <c:val>
            <c:numRef>
              <c:f>Sheet1!$B$2:$B$4</c:f>
              <c:numCache>
                <c:formatCode>0%</c:formatCode>
                <c:ptCount val="3"/>
                <c:pt idx="0">
                  <c:v>0.76</c:v>
                </c:pt>
                <c:pt idx="1">
                  <c:v>0.24</c:v>
                </c:pt>
              </c:numCache>
            </c:numRef>
          </c:val>
          <c:extLst>
            <c:ext xmlns:c16="http://schemas.microsoft.com/office/drawing/2014/chart" uri="{C3380CC4-5D6E-409C-BE32-E72D297353CC}">
              <c16:uniqueId val="{00000006-DB9D-4305-A2A4-7F281BA71AA8}"/>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dLbls>
          <c:showLegendKey val="0"/>
          <c:showVal val="0"/>
          <c:showCatName val="0"/>
          <c:showSerName val="0"/>
          <c:showPercent val="0"/>
          <c:showBubbleSize val="0"/>
          <c:showLeaderLines val="0"/>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dLbls>
          <c:showLegendKey val="0"/>
          <c:showVal val="0"/>
          <c:showCatName val="0"/>
          <c:showSerName val="0"/>
          <c:showPercent val="0"/>
          <c:showBubbleSize val="0"/>
          <c:showLeaderLines val="0"/>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dLbls>
          <c:showLegendKey val="0"/>
          <c:showVal val="0"/>
          <c:showCatName val="0"/>
          <c:showSerName val="0"/>
          <c:showPercent val="0"/>
          <c:showBubbleSize val="0"/>
          <c:showLeaderLines val="0"/>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dLbls>
          <c:showLegendKey val="0"/>
          <c:showVal val="0"/>
          <c:showCatName val="0"/>
          <c:showSerName val="0"/>
          <c:showPercent val="0"/>
          <c:showBubbleSize val="0"/>
          <c:showLeaderLines val="0"/>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dLbls>
          <c:showLegendKey val="0"/>
          <c:showVal val="0"/>
          <c:showCatName val="0"/>
          <c:showSerName val="0"/>
          <c:showPercent val="0"/>
          <c:showBubbleSize val="0"/>
          <c:showLeaderLines val="0"/>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dLbls>
          <c:showLegendKey val="0"/>
          <c:showVal val="0"/>
          <c:showCatName val="0"/>
          <c:showSerName val="0"/>
          <c:showPercent val="0"/>
          <c:showBubbleSize val="0"/>
          <c:showLeaderLines val="0"/>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FDBDDAA-489A-4647-94ED-1DBF15A69E49}" type="datetimeFigureOut">
              <a:rPr lang="en-US" smtClean="0"/>
              <a:t>1/12/2023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16C1312-4B18-4E3A-902A-FF9C4ADCB029}" type="slidenum">
              <a:rPr lang="en-US" smtClean="0"/>
              <a:t>‹#›</a:t>
            </a:fld>
            <a:endParaRPr lang="en-US"/>
          </a:p>
        </p:txBody>
      </p:sp>
    </p:spTree>
    <p:extLst>
      <p:ext uri="{BB962C8B-B14F-4D97-AF65-F5344CB8AC3E}">
        <p14:creationId xmlns:p14="http://schemas.microsoft.com/office/powerpoint/2010/main" val="10560365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1</a:t>
            </a:fld>
            <a:endParaRPr lang="en-US"/>
          </a:p>
        </p:txBody>
      </p:sp>
    </p:spTree>
    <p:extLst>
      <p:ext uri="{BB962C8B-B14F-4D97-AF65-F5344CB8AC3E}">
        <p14:creationId xmlns:p14="http://schemas.microsoft.com/office/powerpoint/2010/main" val="42057771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1 in 10 workers reported having </a:t>
            </a:r>
            <a:r>
              <a:rPr lang="en-US" i="1" dirty="0"/>
              <a:t>no ideas at all </a:t>
            </a:r>
            <a:r>
              <a:rPr lang="en-US" i="0" dirty="0"/>
              <a:t>about how they might reduce burnout for themselves or others.</a:t>
            </a:r>
          </a:p>
          <a:p>
            <a:endParaRPr lang="en-US" i="0" dirty="0"/>
          </a:p>
          <a:p>
            <a:r>
              <a:rPr lang="en-US" i="0" dirty="0"/>
              <a:t>If you fall into this category right now, then this session is absolutely for you.</a:t>
            </a:r>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10</a:t>
            </a:fld>
            <a:endParaRPr lang="en-US"/>
          </a:p>
        </p:txBody>
      </p:sp>
    </p:spTree>
    <p:extLst>
      <p:ext uri="{BB962C8B-B14F-4D97-AF65-F5344CB8AC3E}">
        <p14:creationId xmlns:p14="http://schemas.microsoft.com/office/powerpoint/2010/main" val="3528477853"/>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dirty="0"/>
              <a:t>Autonomy </a:t>
            </a:r>
            <a:r>
              <a:rPr lang="en-US" b="0" i="0" dirty="0"/>
              <a:t>is the freedom and flexibility to do your job as you see fit. Micromanagement is so demotivating because it robs us of autonomy.</a:t>
            </a:r>
          </a:p>
          <a:p>
            <a:endParaRPr lang="en-US" b="0" i="0" dirty="0"/>
          </a:p>
          <a:p>
            <a:r>
              <a:rPr lang="en-US" b="1" i="0" dirty="0"/>
              <a:t>Mastery </a:t>
            </a:r>
            <a:r>
              <a:rPr lang="en-US" b="0" i="0" dirty="0"/>
              <a:t>is the desire that we have to grow and develop with our careers. People want to get better. They want to earn a raise. They want to increase their standing amongst their peers. They want to feel like they’ve mastering their trade or their craft or their role.</a:t>
            </a:r>
          </a:p>
          <a:p>
            <a:endParaRPr lang="en-US" b="0" i="0" dirty="0"/>
          </a:p>
          <a:p>
            <a:r>
              <a:rPr lang="en-US" b="0" i="0" dirty="0"/>
              <a:t>And </a:t>
            </a:r>
            <a:r>
              <a:rPr lang="en-US" b="1" i="0" dirty="0"/>
              <a:t>Purpose </a:t>
            </a:r>
            <a:r>
              <a:rPr lang="en-US" b="0" i="0" dirty="0"/>
              <a:t>is about knowing the goal or the reason for doing something. A connection to purpose gives our work meaning, it inspires us to push through adversity and hardship and to succeed where others would fail.</a:t>
            </a:r>
            <a:endParaRPr lang="en-US" b="1" i="0" dirty="0"/>
          </a:p>
        </p:txBody>
      </p:sp>
      <p:sp>
        <p:nvSpPr>
          <p:cNvPr id="4" name="Slide Number Placeholder 3"/>
          <p:cNvSpPr>
            <a:spLocks noGrp="1"/>
          </p:cNvSpPr>
          <p:nvPr>
            <p:ph type="sldNum" sz="quarter" idx="5"/>
          </p:nvPr>
        </p:nvSpPr>
        <p:spPr/>
        <p:txBody>
          <a:bodyPr/>
          <a:lstStyle/>
          <a:p>
            <a:fld id="{B16C1312-4B18-4E3A-902A-FF9C4ADCB029}" type="slidenum">
              <a:rPr lang="en-US" smtClean="0"/>
              <a:t>100</a:t>
            </a:fld>
            <a:endParaRPr lang="en-US"/>
          </a:p>
        </p:txBody>
      </p:sp>
    </p:spTree>
    <p:extLst>
      <p:ext uri="{BB962C8B-B14F-4D97-AF65-F5344CB8AC3E}">
        <p14:creationId xmlns:p14="http://schemas.microsoft.com/office/powerpoint/2010/main" val="3560955916"/>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t>I think you can draw some pretty clear parallels between these two models.</a:t>
            </a:r>
          </a:p>
          <a:p>
            <a:endParaRPr lang="en-US" b="0" i="0" dirty="0"/>
          </a:p>
          <a:p>
            <a:r>
              <a:rPr lang="en-US" b="0" i="0" dirty="0"/>
              <a:t>One way to combat exhaustion is by giving employees more autonomy in how they do their work, because it gives them more flexibility in how they balance all of the different demands on their time. That’s how I helped the developer with the newborn child, by giving him more autonomy in setting his working hours</a:t>
            </a:r>
          </a:p>
        </p:txBody>
      </p:sp>
      <p:sp>
        <p:nvSpPr>
          <p:cNvPr id="4" name="Slide Number Placeholder 3"/>
          <p:cNvSpPr>
            <a:spLocks noGrp="1"/>
          </p:cNvSpPr>
          <p:nvPr>
            <p:ph type="sldNum" sz="quarter" idx="5"/>
          </p:nvPr>
        </p:nvSpPr>
        <p:spPr/>
        <p:txBody>
          <a:bodyPr/>
          <a:lstStyle/>
          <a:p>
            <a:fld id="{B16C1312-4B18-4E3A-902A-FF9C4ADCB029}" type="slidenum">
              <a:rPr lang="en-US" smtClean="0"/>
              <a:t>101</a:t>
            </a:fld>
            <a:endParaRPr lang="en-US"/>
          </a:p>
        </p:txBody>
      </p:sp>
    </p:spTree>
    <p:extLst>
      <p:ext uri="{BB962C8B-B14F-4D97-AF65-F5344CB8AC3E}">
        <p14:creationId xmlns:p14="http://schemas.microsoft.com/office/powerpoint/2010/main" val="2992612834"/>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t>One way to combat cynicism and disengagement is by strengthening someone’s connection to purpose. I’m not super enthusiastic about my people management role, but I know that it’s critically important for my company and doing that role connects me to my purpose of building a very productive and healthy team.</a:t>
            </a:r>
          </a:p>
          <a:p>
            <a:endParaRPr lang="en-US" b="0" i="0" dirty="0"/>
          </a:p>
        </p:txBody>
      </p:sp>
      <p:sp>
        <p:nvSpPr>
          <p:cNvPr id="4" name="Slide Number Placeholder 3"/>
          <p:cNvSpPr>
            <a:spLocks noGrp="1"/>
          </p:cNvSpPr>
          <p:nvPr>
            <p:ph type="sldNum" sz="quarter" idx="5"/>
          </p:nvPr>
        </p:nvSpPr>
        <p:spPr/>
        <p:txBody>
          <a:bodyPr/>
          <a:lstStyle/>
          <a:p>
            <a:fld id="{B16C1312-4B18-4E3A-902A-FF9C4ADCB029}" type="slidenum">
              <a:rPr lang="en-US" smtClean="0"/>
              <a:t>102</a:t>
            </a:fld>
            <a:endParaRPr lang="en-US"/>
          </a:p>
        </p:txBody>
      </p:sp>
    </p:spTree>
    <p:extLst>
      <p:ext uri="{BB962C8B-B14F-4D97-AF65-F5344CB8AC3E}">
        <p14:creationId xmlns:p14="http://schemas.microsoft.com/office/powerpoint/2010/main" val="3157261589"/>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t>And helping your people become masters of their tools, or their craft, and helping them to become </a:t>
            </a:r>
            <a:r>
              <a:rPr lang="en-US" b="0" i="1" dirty="0"/>
              <a:t>known </a:t>
            </a:r>
            <a:r>
              <a:rPr lang="en-US" b="0" i="0" dirty="0"/>
              <a:t>as masters of their craft, is a great way to combat feelings of inefficacy and imposter syndrome.</a:t>
            </a:r>
          </a:p>
          <a:p>
            <a:endParaRPr lang="en-US" b="0" i="0" dirty="0"/>
          </a:p>
          <a:p>
            <a:r>
              <a:rPr lang="en-US" b="0" i="0" dirty="0"/>
              <a:t>I’m not going to dwell on this connection, but Drive is a good book and I think it’s a great complement to the burnout concepts we’ve been discussing.</a:t>
            </a:r>
          </a:p>
          <a:p>
            <a:endParaRPr lang="en-US" b="0" i="0" dirty="0"/>
          </a:p>
          <a:p>
            <a:r>
              <a:rPr lang="en-US" b="0" i="0" dirty="0"/>
              <a:t>It was also written more recently than the 1980s…</a:t>
            </a:r>
          </a:p>
        </p:txBody>
      </p:sp>
      <p:sp>
        <p:nvSpPr>
          <p:cNvPr id="4" name="Slide Number Placeholder 3"/>
          <p:cNvSpPr>
            <a:spLocks noGrp="1"/>
          </p:cNvSpPr>
          <p:nvPr>
            <p:ph type="sldNum" sz="quarter" idx="5"/>
          </p:nvPr>
        </p:nvSpPr>
        <p:spPr/>
        <p:txBody>
          <a:bodyPr/>
          <a:lstStyle/>
          <a:p>
            <a:fld id="{B16C1312-4B18-4E3A-902A-FF9C4ADCB029}" type="slidenum">
              <a:rPr lang="en-US" smtClean="0"/>
              <a:t>103</a:t>
            </a:fld>
            <a:endParaRPr lang="en-US"/>
          </a:p>
        </p:txBody>
      </p:sp>
    </p:spTree>
    <p:extLst>
      <p:ext uri="{BB962C8B-B14F-4D97-AF65-F5344CB8AC3E}">
        <p14:creationId xmlns:p14="http://schemas.microsoft.com/office/powerpoint/2010/main" val="1912498554"/>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t>OK, so we’ve talked a bit about what burnout is, we talked about using the Maslach Burnout Inventory to </a:t>
            </a:r>
            <a:r>
              <a:rPr lang="en-US" b="0" i="1" dirty="0"/>
              <a:t>measure </a:t>
            </a:r>
            <a:r>
              <a:rPr lang="en-US" b="0" i="0" dirty="0"/>
              <a:t>burnout, and I shared some ideas on how to use what you learn from the MBI to develop targeted, intentional strategies to reduce it. </a:t>
            </a:r>
          </a:p>
          <a:p>
            <a:endParaRPr lang="en-US" b="0" i="0" dirty="0"/>
          </a:p>
          <a:p>
            <a:r>
              <a:rPr lang="en-US" b="0" i="0" dirty="0"/>
              <a:t>One last question you might have is, did any of this actually </a:t>
            </a:r>
            <a:r>
              <a:rPr lang="en-US" b="0" i="1" dirty="0"/>
              <a:t>matter </a:t>
            </a:r>
            <a:r>
              <a:rPr lang="en-US" b="0" i="0" dirty="0"/>
              <a:t>to my organization? Did it move the needle?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t>If this image represented us at the start of this project, then maybe the “after” image is more like this…</a:t>
            </a:r>
          </a:p>
          <a:p>
            <a:endParaRPr lang="en-US" b="0" i="0" dirty="0"/>
          </a:p>
        </p:txBody>
      </p:sp>
      <p:sp>
        <p:nvSpPr>
          <p:cNvPr id="4" name="Slide Number Placeholder 3"/>
          <p:cNvSpPr>
            <a:spLocks noGrp="1"/>
          </p:cNvSpPr>
          <p:nvPr>
            <p:ph type="sldNum" sz="quarter" idx="5"/>
          </p:nvPr>
        </p:nvSpPr>
        <p:spPr/>
        <p:txBody>
          <a:bodyPr/>
          <a:lstStyle/>
          <a:p>
            <a:fld id="{B16C1312-4B18-4E3A-902A-FF9C4ADCB029}" type="slidenum">
              <a:rPr lang="en-US" smtClean="0"/>
              <a:t>104</a:t>
            </a:fld>
            <a:endParaRPr lang="en-US"/>
          </a:p>
        </p:txBody>
      </p:sp>
    </p:spTree>
    <p:extLst>
      <p:ext uri="{BB962C8B-B14F-4D97-AF65-F5344CB8AC3E}">
        <p14:creationId xmlns:p14="http://schemas.microsoft.com/office/powerpoint/2010/main" val="3250811878"/>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t>Which is to say that things ARE better, and we’re moving in a better direction, but it takes time. This isn’t a silver bullet.</a:t>
            </a:r>
          </a:p>
          <a:p>
            <a:endParaRPr lang="en-US" b="0" i="0" dirty="0"/>
          </a:p>
          <a:p>
            <a:r>
              <a:rPr lang="en-US" b="0" i="0" dirty="0"/>
              <a:t>It’s a bit like an Agile transformation; adopting retrospectives and shorter feedback loops doesn’t magically make your process better, or magically eliminate technical debt, or magically let you hit all of your deadlines. Instead, an agile transformation shines light on the problems that already exist and gives you a framework for addressing them.</a:t>
            </a:r>
          </a:p>
          <a:p>
            <a:endParaRPr lang="en-US" b="0" i="0" dirty="0"/>
          </a:p>
          <a:p>
            <a:r>
              <a:rPr lang="en-US" b="0" i="0" dirty="0"/>
              <a:t>And that’s basically what rolling out the MBI does as well; it shines light on the burnout your people are already experiencing and gives you a framework for understanding and addressing the causes, but you still have to do the hard work. You have to hold the 1-1s, you have to meet people where they are, and you have to care enough to make the changes that are needed to address each person’s primary stressors.</a:t>
            </a:r>
          </a:p>
        </p:txBody>
      </p:sp>
      <p:sp>
        <p:nvSpPr>
          <p:cNvPr id="4" name="Slide Number Placeholder 3"/>
          <p:cNvSpPr>
            <a:spLocks noGrp="1"/>
          </p:cNvSpPr>
          <p:nvPr>
            <p:ph type="sldNum" sz="quarter" idx="5"/>
          </p:nvPr>
        </p:nvSpPr>
        <p:spPr/>
        <p:txBody>
          <a:bodyPr/>
          <a:lstStyle/>
          <a:p>
            <a:fld id="{B16C1312-4B18-4E3A-902A-FF9C4ADCB029}" type="slidenum">
              <a:rPr lang="en-US" smtClean="0"/>
              <a:t>105</a:t>
            </a:fld>
            <a:endParaRPr lang="en-US"/>
          </a:p>
        </p:txBody>
      </p:sp>
    </p:spTree>
    <p:extLst>
      <p:ext uri="{BB962C8B-B14F-4D97-AF65-F5344CB8AC3E}">
        <p14:creationId xmlns:p14="http://schemas.microsoft.com/office/powerpoint/2010/main" val="3635668913"/>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t>We stabilized our turnover crisis, we retained all of our key people, and morale got better. </a:t>
            </a:r>
          </a:p>
          <a:p>
            <a:endParaRPr lang="en-US" b="0" i="0" dirty="0"/>
          </a:p>
          <a:p>
            <a:r>
              <a:rPr lang="en-US" b="0" i="0" dirty="0"/>
              <a:t>I’m not saying that this burnout survey is 100% responsible for those things; they are the results of many different decisions made my many different people across our organization’s management layer. </a:t>
            </a:r>
            <a:endParaRPr lang="en-US" b="1" i="0" dirty="0"/>
          </a:p>
          <a:p>
            <a:endParaRPr lang="en-US" b="1" i="0" dirty="0"/>
          </a:p>
          <a:p>
            <a:r>
              <a:rPr lang="en-US" b="1" i="0" dirty="0"/>
              <a:t>(click)</a:t>
            </a:r>
            <a:r>
              <a:rPr lang="en-US" b="0" i="0" dirty="0"/>
              <a:t> But one thing the burnout survey IS responsible for is giving us a shared language to use when talking about burnout, and that’s really helpful to managers like me because it gives me tools to spot and address burnout early, before it hits a crisis stage.</a:t>
            </a:r>
            <a:endParaRPr lang="en-US" b="1" i="0" dirty="0"/>
          </a:p>
        </p:txBody>
      </p:sp>
      <p:sp>
        <p:nvSpPr>
          <p:cNvPr id="4" name="Slide Number Placeholder 3"/>
          <p:cNvSpPr>
            <a:spLocks noGrp="1"/>
          </p:cNvSpPr>
          <p:nvPr>
            <p:ph type="sldNum" sz="quarter" idx="5"/>
          </p:nvPr>
        </p:nvSpPr>
        <p:spPr/>
        <p:txBody>
          <a:bodyPr/>
          <a:lstStyle/>
          <a:p>
            <a:fld id="{B16C1312-4B18-4E3A-902A-FF9C4ADCB029}" type="slidenum">
              <a:rPr lang="en-US" smtClean="0"/>
              <a:t>106</a:t>
            </a:fld>
            <a:endParaRPr lang="en-US"/>
          </a:p>
        </p:txBody>
      </p:sp>
    </p:spTree>
    <p:extLst>
      <p:ext uri="{BB962C8B-B14F-4D97-AF65-F5344CB8AC3E}">
        <p14:creationId xmlns:p14="http://schemas.microsoft.com/office/powerpoint/2010/main" val="35612822"/>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t>Not everyone bought into this model, and that’s OK.</a:t>
            </a:r>
          </a:p>
          <a:p>
            <a:endParaRPr lang="en-US" b="0" i="0" dirty="0"/>
          </a:p>
          <a:p>
            <a:r>
              <a:rPr lang="en-US" b="0" i="0" dirty="0"/>
              <a:t>Some of our staff leaned into the project, took the concepts to heart, and found their report useful.</a:t>
            </a:r>
          </a:p>
        </p:txBody>
      </p:sp>
      <p:sp>
        <p:nvSpPr>
          <p:cNvPr id="4" name="Slide Number Placeholder 3"/>
          <p:cNvSpPr>
            <a:spLocks noGrp="1"/>
          </p:cNvSpPr>
          <p:nvPr>
            <p:ph type="sldNum" sz="quarter" idx="5"/>
          </p:nvPr>
        </p:nvSpPr>
        <p:spPr/>
        <p:txBody>
          <a:bodyPr/>
          <a:lstStyle/>
          <a:p>
            <a:fld id="{B16C1312-4B18-4E3A-902A-FF9C4ADCB029}" type="slidenum">
              <a:rPr lang="en-US" smtClean="0"/>
              <a:t>107</a:t>
            </a:fld>
            <a:endParaRPr lang="en-US"/>
          </a:p>
        </p:txBody>
      </p:sp>
    </p:spTree>
    <p:extLst>
      <p:ext uri="{BB962C8B-B14F-4D97-AF65-F5344CB8AC3E}">
        <p14:creationId xmlns:p14="http://schemas.microsoft.com/office/powerpoint/2010/main" val="2814953722"/>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t>Other people could take it or leave it. They participated, but at the end of the day didn’t change a lot of their behavior.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i="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i="0" dirty="0"/>
          </a:p>
        </p:txBody>
      </p:sp>
      <p:sp>
        <p:nvSpPr>
          <p:cNvPr id="4" name="Slide Number Placeholder 3"/>
          <p:cNvSpPr>
            <a:spLocks noGrp="1"/>
          </p:cNvSpPr>
          <p:nvPr>
            <p:ph type="sldNum" sz="quarter" idx="5"/>
          </p:nvPr>
        </p:nvSpPr>
        <p:spPr/>
        <p:txBody>
          <a:bodyPr/>
          <a:lstStyle/>
          <a:p>
            <a:fld id="{B16C1312-4B18-4E3A-902A-FF9C4ADCB029}" type="slidenum">
              <a:rPr lang="en-US" smtClean="0"/>
              <a:t>108</a:t>
            </a:fld>
            <a:endParaRPr lang="en-US"/>
          </a:p>
        </p:txBody>
      </p:sp>
    </p:spTree>
    <p:extLst>
      <p:ext uri="{BB962C8B-B14F-4D97-AF65-F5344CB8AC3E}">
        <p14:creationId xmlns:p14="http://schemas.microsoft.com/office/powerpoint/2010/main" val="1773813888"/>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t>And a few people actively resisted, either because they thought the whole idea was bunk or because they felt the survey was totally inaccurate for them. </a:t>
            </a:r>
          </a:p>
          <a:p>
            <a:endParaRPr lang="en-US"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t>But even the people that didn’t buy in still benefitted, the project gave the management team insights that we can use to improve their quality of life at work.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t>And regardless of which model of burnout you ascribe to, and regardless of how you measure it, improving someone’s quality of life at work is going to reduce their experience of burnout.</a:t>
            </a:r>
            <a:endParaRPr lang="en-US" b="1" i="0" dirty="0"/>
          </a:p>
          <a:p>
            <a:endParaRPr lang="en-US" b="1" i="0" dirty="0"/>
          </a:p>
        </p:txBody>
      </p:sp>
      <p:sp>
        <p:nvSpPr>
          <p:cNvPr id="4" name="Slide Number Placeholder 3"/>
          <p:cNvSpPr>
            <a:spLocks noGrp="1"/>
          </p:cNvSpPr>
          <p:nvPr>
            <p:ph type="sldNum" sz="quarter" idx="5"/>
          </p:nvPr>
        </p:nvSpPr>
        <p:spPr/>
        <p:txBody>
          <a:bodyPr/>
          <a:lstStyle/>
          <a:p>
            <a:fld id="{B16C1312-4B18-4E3A-902A-FF9C4ADCB029}" type="slidenum">
              <a:rPr lang="en-US" smtClean="0"/>
              <a:t>109</a:t>
            </a:fld>
            <a:endParaRPr lang="en-US"/>
          </a:p>
        </p:txBody>
      </p:sp>
    </p:spTree>
    <p:extLst>
      <p:ext uri="{BB962C8B-B14F-4D97-AF65-F5344CB8AC3E}">
        <p14:creationId xmlns:p14="http://schemas.microsoft.com/office/powerpoint/2010/main" val="18267617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of this stuff has a very real cost; </a:t>
            </a:r>
          </a:p>
          <a:p>
            <a:endParaRPr lang="en-US" dirty="0"/>
          </a:p>
          <a:p>
            <a:r>
              <a:rPr lang="en-US" dirty="0"/>
              <a:t>The Harvard Business Review estimates that the annual cost of healthcare spending due to workplace burnout is between 125 and 190 billion dollars. </a:t>
            </a:r>
          </a:p>
          <a:p>
            <a:endParaRPr lang="en-US" dirty="0"/>
          </a:p>
          <a:p>
            <a:endParaRPr lang="en-US" dirty="0"/>
          </a:p>
          <a:p>
            <a:endParaRPr lang="en-US" dirty="0"/>
          </a:p>
          <a:p>
            <a:r>
              <a:rPr lang="en-US" dirty="0"/>
              <a:t>http://hbswk.hbs.edu/item/national-health-costs-could-decrease-if-managers-reduce-work-stress</a:t>
            </a:r>
          </a:p>
        </p:txBody>
      </p:sp>
      <p:sp>
        <p:nvSpPr>
          <p:cNvPr id="4" name="Slide Number Placeholder 3"/>
          <p:cNvSpPr>
            <a:spLocks noGrp="1"/>
          </p:cNvSpPr>
          <p:nvPr>
            <p:ph type="sldNum" sz="quarter" idx="5"/>
          </p:nvPr>
        </p:nvSpPr>
        <p:spPr/>
        <p:txBody>
          <a:bodyPr/>
          <a:lstStyle/>
          <a:p>
            <a:fld id="{B16C1312-4B18-4E3A-902A-FF9C4ADCB029}" type="slidenum">
              <a:rPr lang="en-US" smtClean="0"/>
              <a:t>11</a:t>
            </a:fld>
            <a:endParaRPr lang="en-US"/>
          </a:p>
        </p:txBody>
      </p:sp>
    </p:spTree>
    <p:extLst>
      <p:ext uri="{BB962C8B-B14F-4D97-AF65-F5344CB8AC3E}">
        <p14:creationId xmlns:p14="http://schemas.microsoft.com/office/powerpoint/2010/main" val="750579189"/>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t>Here’s a link to my slides and my references on GitHub as well as the key takeaways for your screen-shotting pleasure.</a:t>
            </a:r>
          </a:p>
          <a:p>
            <a:endParaRPr lang="en-US" b="0" i="0" dirty="0"/>
          </a:p>
          <a:p>
            <a:r>
              <a:rPr lang="en-US" b="0" i="0" dirty="0"/>
              <a:t>https://bit.ly/BurnoutTalk</a:t>
            </a:r>
          </a:p>
        </p:txBody>
      </p:sp>
      <p:sp>
        <p:nvSpPr>
          <p:cNvPr id="4" name="Slide Number Placeholder 3"/>
          <p:cNvSpPr>
            <a:spLocks noGrp="1"/>
          </p:cNvSpPr>
          <p:nvPr>
            <p:ph type="sldNum" sz="quarter" idx="5"/>
          </p:nvPr>
        </p:nvSpPr>
        <p:spPr/>
        <p:txBody>
          <a:bodyPr/>
          <a:lstStyle/>
          <a:p>
            <a:fld id="{B16C1312-4B18-4E3A-902A-FF9C4ADCB029}" type="slidenum">
              <a:rPr lang="en-US" smtClean="0"/>
              <a:t>110</a:t>
            </a:fld>
            <a:endParaRPr lang="en-US"/>
          </a:p>
        </p:txBody>
      </p:sp>
    </p:spTree>
    <p:extLst>
      <p:ext uri="{BB962C8B-B14F-4D97-AF65-F5344CB8AC3E}">
        <p14:creationId xmlns:p14="http://schemas.microsoft.com/office/powerpoint/2010/main" val="2793928946"/>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t>Here’s a link to my slides and my references on GitHub as well as the key takeaways for your screen-shotting pleasure.</a:t>
            </a:r>
          </a:p>
          <a:p>
            <a:endParaRPr lang="en-US" b="0" i="0" dirty="0"/>
          </a:p>
          <a:p>
            <a:r>
              <a:rPr lang="en-US" b="0" i="0" dirty="0"/>
              <a:t>https://bit.ly/BurnoutTalk</a:t>
            </a:r>
          </a:p>
        </p:txBody>
      </p:sp>
      <p:sp>
        <p:nvSpPr>
          <p:cNvPr id="4" name="Slide Number Placeholder 3"/>
          <p:cNvSpPr>
            <a:spLocks noGrp="1"/>
          </p:cNvSpPr>
          <p:nvPr>
            <p:ph type="sldNum" sz="quarter" idx="5"/>
          </p:nvPr>
        </p:nvSpPr>
        <p:spPr/>
        <p:txBody>
          <a:bodyPr/>
          <a:lstStyle/>
          <a:p>
            <a:fld id="{B16C1312-4B18-4E3A-902A-FF9C4ADCB029}" type="slidenum">
              <a:rPr lang="en-US" smtClean="0"/>
              <a:t>111</a:t>
            </a:fld>
            <a:endParaRPr lang="en-US"/>
          </a:p>
        </p:txBody>
      </p:sp>
    </p:spTree>
    <p:extLst>
      <p:ext uri="{BB962C8B-B14F-4D97-AF65-F5344CB8AC3E}">
        <p14:creationId xmlns:p14="http://schemas.microsoft.com/office/powerpoint/2010/main" val="3416472385"/>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1 in 10 workers reported having </a:t>
            </a:r>
            <a:r>
              <a:rPr lang="en-US" i="1" dirty="0"/>
              <a:t>no ideas at all </a:t>
            </a:r>
            <a:r>
              <a:rPr lang="en-US" i="0" dirty="0"/>
              <a:t>about how they might reduce burnout for themselves or others.</a:t>
            </a:r>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112</a:t>
            </a:fld>
            <a:endParaRPr lang="en-US"/>
          </a:p>
        </p:txBody>
      </p:sp>
    </p:spTree>
    <p:extLst>
      <p:ext uri="{BB962C8B-B14F-4D97-AF65-F5344CB8AC3E}">
        <p14:creationId xmlns:p14="http://schemas.microsoft.com/office/powerpoint/2010/main" val="3381067582"/>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1 in 10 workers reported having </a:t>
            </a:r>
            <a:r>
              <a:rPr lang="en-US" i="1" dirty="0"/>
              <a:t>no ideas at all </a:t>
            </a:r>
            <a:r>
              <a:rPr lang="en-US" i="0" dirty="0"/>
              <a:t>about how they might reduce burnout for themselves or others.</a:t>
            </a:r>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113</a:t>
            </a:fld>
            <a:endParaRPr lang="en-US"/>
          </a:p>
        </p:txBody>
      </p:sp>
    </p:spTree>
    <p:extLst>
      <p:ext uri="{BB962C8B-B14F-4D97-AF65-F5344CB8AC3E}">
        <p14:creationId xmlns:p14="http://schemas.microsoft.com/office/powerpoint/2010/main" val="1954175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Gallup study found that burned-out employees are </a:t>
            </a:r>
            <a:r>
              <a:rPr lang="en-US" b="1" dirty="0"/>
              <a:t>2.6 times more likely to seek a new job.</a:t>
            </a:r>
          </a:p>
          <a:p>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I’m assuming that after living through the last three years you don’t need me to convince you that burnout is a problem.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I’d rather talk about what </a:t>
            </a:r>
            <a:r>
              <a:rPr lang="en-US" i="1" dirty="0"/>
              <a:t>causes </a:t>
            </a:r>
            <a:r>
              <a:rPr lang="en-US" i="0" dirty="0"/>
              <a:t>it</a:t>
            </a:r>
            <a:r>
              <a:rPr lang="en-US" i="1" dirty="0"/>
              <a:t>, </a:t>
            </a:r>
            <a:r>
              <a:rPr lang="en-US" i="0" dirty="0"/>
              <a:t>how it affects us if it goes untreated.</a:t>
            </a:r>
            <a:endParaRPr lang="en-US" dirty="0"/>
          </a:p>
          <a:p>
            <a:endParaRPr lang="en-US" b="1" dirty="0"/>
          </a:p>
          <a:p>
            <a:r>
              <a:rPr lang="en-US" b="0" dirty="0"/>
              <a:t>I used three different publications during this project.</a:t>
            </a:r>
          </a:p>
          <a:p>
            <a:endParaRPr lang="en-US" dirty="0"/>
          </a:p>
          <a:p>
            <a:endParaRPr lang="en-US" dirty="0"/>
          </a:p>
          <a:p>
            <a:r>
              <a:rPr lang="en-US" dirty="0"/>
              <a:t>http://hbswk.hbs.edu/item/national-health-costs-could-decrease-if-managers-reduce-work-stress</a:t>
            </a:r>
          </a:p>
        </p:txBody>
      </p:sp>
      <p:sp>
        <p:nvSpPr>
          <p:cNvPr id="4" name="Slide Number Placeholder 3"/>
          <p:cNvSpPr>
            <a:spLocks noGrp="1"/>
          </p:cNvSpPr>
          <p:nvPr>
            <p:ph type="sldNum" sz="quarter" idx="5"/>
          </p:nvPr>
        </p:nvSpPr>
        <p:spPr/>
        <p:txBody>
          <a:bodyPr/>
          <a:lstStyle/>
          <a:p>
            <a:fld id="{B16C1312-4B18-4E3A-902A-FF9C4ADCB029}" type="slidenum">
              <a:rPr lang="en-US" smtClean="0"/>
              <a:t>12</a:t>
            </a:fld>
            <a:endParaRPr lang="en-US"/>
          </a:p>
        </p:txBody>
      </p:sp>
    </p:spTree>
    <p:extLst>
      <p:ext uri="{BB962C8B-B14F-4D97-AF65-F5344CB8AC3E}">
        <p14:creationId xmlns:p14="http://schemas.microsoft.com/office/powerpoint/2010/main" val="35859482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is the Maslach Burnout Inventory, which was first published in 1981. </a:t>
            </a:r>
          </a:p>
          <a:p>
            <a:endParaRPr lang="en-US" dirty="0"/>
          </a:p>
          <a:p>
            <a:r>
              <a:rPr lang="en-US" dirty="0"/>
              <a:t>That seems like a long time ago, but the 80s were basically the golden years for burnout research. A lot of what we know about burnout comes from that era. </a:t>
            </a:r>
          </a:p>
        </p:txBody>
      </p:sp>
      <p:sp>
        <p:nvSpPr>
          <p:cNvPr id="4" name="Slide Number Placeholder 3"/>
          <p:cNvSpPr>
            <a:spLocks noGrp="1"/>
          </p:cNvSpPr>
          <p:nvPr>
            <p:ph type="sldNum" sz="quarter" idx="5"/>
          </p:nvPr>
        </p:nvSpPr>
        <p:spPr/>
        <p:txBody>
          <a:bodyPr/>
          <a:lstStyle/>
          <a:p>
            <a:fld id="{B16C1312-4B18-4E3A-902A-FF9C4ADCB029}" type="slidenum">
              <a:rPr lang="en-US" smtClean="0"/>
              <a:t>13</a:t>
            </a:fld>
            <a:endParaRPr lang="en-US"/>
          </a:p>
        </p:txBody>
      </p:sp>
    </p:spTree>
    <p:extLst>
      <p:ext uri="{BB962C8B-B14F-4D97-AF65-F5344CB8AC3E}">
        <p14:creationId xmlns:p14="http://schemas.microsoft.com/office/powerpoint/2010/main" val="8510316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second resource I used was also published in 1981. </a:t>
            </a:r>
          </a:p>
          <a:p>
            <a:endParaRPr lang="en-US" dirty="0"/>
          </a:p>
          <a:p>
            <a:r>
              <a:rPr lang="en-US" dirty="0"/>
              <a:t>This book, the Work/Stress connection by Robert </a:t>
            </a:r>
            <a:r>
              <a:rPr lang="en-US" dirty="0" err="1"/>
              <a:t>Veninga</a:t>
            </a:r>
            <a:r>
              <a:rPr lang="en-US" dirty="0"/>
              <a:t> and James Spradley, is still considered one of the preeminent works on burnout; if you go home and do a web search right now, and you look at web articles published in the last year or two, many of them are based on the burnout model and research in this book.</a:t>
            </a:r>
          </a:p>
        </p:txBody>
      </p:sp>
      <p:sp>
        <p:nvSpPr>
          <p:cNvPr id="4" name="Slide Number Placeholder 3"/>
          <p:cNvSpPr>
            <a:spLocks noGrp="1"/>
          </p:cNvSpPr>
          <p:nvPr>
            <p:ph type="sldNum" sz="quarter" idx="5"/>
          </p:nvPr>
        </p:nvSpPr>
        <p:spPr/>
        <p:txBody>
          <a:bodyPr/>
          <a:lstStyle/>
          <a:p>
            <a:fld id="{B16C1312-4B18-4E3A-902A-FF9C4ADCB029}" type="slidenum">
              <a:rPr lang="en-US" smtClean="0"/>
              <a:t>14</a:t>
            </a:fld>
            <a:endParaRPr lang="en-US"/>
          </a:p>
        </p:txBody>
      </p:sp>
    </p:spTree>
    <p:extLst>
      <p:ext uri="{BB962C8B-B14F-4D97-AF65-F5344CB8AC3E}">
        <p14:creationId xmlns:p14="http://schemas.microsoft.com/office/powerpoint/2010/main" val="31003771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Lastly, I read a little bit of Women’s Burnout by Herbert </a:t>
            </a:r>
            <a:r>
              <a:rPr lang="en-US" dirty="0" err="1"/>
              <a:t>Fruedenberger</a:t>
            </a:r>
            <a:r>
              <a:rPr lang="en-US" dirty="0"/>
              <a:t> and Gail North, which came out in ‘85.  </a:t>
            </a:r>
          </a:p>
          <a:p>
            <a:endParaRPr lang="en-US" dirty="0"/>
          </a:p>
          <a:p>
            <a:r>
              <a:rPr lang="en-US" dirty="0"/>
              <a:t>Even though this book was ostensibly written about </a:t>
            </a:r>
            <a:r>
              <a:rPr lang="en-US" i="1" dirty="0"/>
              <a:t>women’s </a:t>
            </a:r>
            <a:r>
              <a:rPr lang="en-US" i="0" dirty="0"/>
              <a:t>burnout, it is still widely referenced today and is the basis for a lot of non-gender-specific research.</a:t>
            </a:r>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15</a:t>
            </a:fld>
            <a:endParaRPr lang="en-US"/>
          </a:p>
        </p:txBody>
      </p:sp>
    </p:spTree>
    <p:extLst>
      <p:ext uri="{BB962C8B-B14F-4D97-AF65-F5344CB8AC3E}">
        <p14:creationId xmlns:p14="http://schemas.microsoft.com/office/powerpoint/2010/main" val="11465056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publications all approach the topic a little bit differently, but they generally agree that burnout is </a:t>
            </a:r>
            <a:r>
              <a:rPr lang="en-US" i="1" dirty="0"/>
              <a:t>syndrome</a:t>
            </a:r>
            <a:r>
              <a:rPr lang="en-US" i="0" dirty="0"/>
              <a:t>, not a specific diagnosis. </a:t>
            </a:r>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16</a:t>
            </a:fld>
            <a:endParaRPr lang="en-US"/>
          </a:p>
        </p:txBody>
      </p:sp>
    </p:spTree>
    <p:extLst>
      <p:ext uri="{BB962C8B-B14F-4D97-AF65-F5344CB8AC3E}">
        <p14:creationId xmlns:p14="http://schemas.microsoft.com/office/powerpoint/2010/main" val="31505822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syndrome is just a group of symptoms that tend to occur together.</a:t>
            </a:r>
          </a:p>
          <a:p>
            <a:endParaRPr lang="en-US" dirty="0"/>
          </a:p>
          <a:p>
            <a:r>
              <a:rPr lang="en-US" dirty="0"/>
              <a:t>There’s no burnout bacteria or virus and there’s no blood test that you can take to determine if you’re burnt out. </a:t>
            </a:r>
          </a:p>
          <a:p>
            <a:endParaRPr lang="en-US" dirty="0"/>
          </a:p>
          <a:p>
            <a:r>
              <a:rPr lang="en-US" dirty="0"/>
              <a:t>Any sort of “diagnosis” is based on the </a:t>
            </a:r>
            <a:r>
              <a:rPr lang="en-US" i="1" dirty="0"/>
              <a:t>collection of</a:t>
            </a:r>
            <a:r>
              <a:rPr lang="en-US" dirty="0"/>
              <a:t> </a:t>
            </a:r>
            <a:r>
              <a:rPr lang="en-US" i="1" dirty="0"/>
              <a:t>symptoms </a:t>
            </a:r>
            <a:r>
              <a:rPr lang="en-US" i="0" dirty="0"/>
              <a:t>that you report experiencing.</a:t>
            </a:r>
          </a:p>
          <a:p>
            <a:endParaRPr lang="en-US" i="0" dirty="0"/>
          </a:p>
          <a:p>
            <a:r>
              <a:rPr lang="en-US" i="0" dirty="0"/>
              <a:t>These symptoms can include a significant lack of energy, loss of motivation, withdrawing from relationships, poor performance at work, and anger management issues.</a:t>
            </a:r>
          </a:p>
          <a:p>
            <a:endParaRPr lang="en-US" i="0" dirty="0"/>
          </a:p>
          <a:p>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17</a:t>
            </a:fld>
            <a:endParaRPr lang="en-US"/>
          </a:p>
        </p:txBody>
      </p:sp>
    </p:spTree>
    <p:extLst>
      <p:ext uri="{BB962C8B-B14F-4D97-AF65-F5344CB8AC3E}">
        <p14:creationId xmlns:p14="http://schemas.microsoft.com/office/powerpoint/2010/main" val="2837645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Many of those symptoms </a:t>
            </a:r>
            <a:r>
              <a:rPr lang="en-US" i="1" dirty="0"/>
              <a:t>also </a:t>
            </a:r>
            <a:r>
              <a:rPr lang="en-US" i="0" dirty="0"/>
              <a:t>accompany depression, and it can be hard to figure out if burnout has progressed into a depression, or if a depression is causing or exacerbating burnout. </a:t>
            </a:r>
          </a:p>
          <a:p>
            <a:endParaRPr lang="en-US" i="0" dirty="0"/>
          </a:p>
          <a:p>
            <a:r>
              <a:rPr lang="en-US" i="0" dirty="0"/>
              <a:t>Depression can be caused by a lot of different things, including chemical imbalances in your brain. </a:t>
            </a:r>
          </a:p>
          <a:p>
            <a:endParaRPr lang="en-US" i="0" dirty="0"/>
          </a:p>
          <a:p>
            <a:r>
              <a:rPr lang="en-US" i="0" dirty="0"/>
              <a:t>I’m just a random guy speaking at a computer conference, I am not qualified to give medical advice about depression.</a:t>
            </a:r>
          </a:p>
          <a:p>
            <a:endParaRPr lang="en-US" i="0" dirty="0"/>
          </a:p>
          <a:p>
            <a:r>
              <a:rPr lang="en-US" i="0" dirty="0"/>
              <a:t>But I can tell you that taking care of your mental health is a best practice, and you’ll be better equipped to handle burnout if your serotonin levels are balanced correctly, so it’s never a bad idea to check in with a doctor if you’re feeling those symptoms.</a:t>
            </a:r>
          </a:p>
        </p:txBody>
      </p:sp>
      <p:sp>
        <p:nvSpPr>
          <p:cNvPr id="4" name="Slide Number Placeholder 3"/>
          <p:cNvSpPr>
            <a:spLocks noGrp="1"/>
          </p:cNvSpPr>
          <p:nvPr>
            <p:ph type="sldNum" sz="quarter" idx="5"/>
          </p:nvPr>
        </p:nvSpPr>
        <p:spPr/>
        <p:txBody>
          <a:bodyPr/>
          <a:lstStyle/>
          <a:p>
            <a:fld id="{B16C1312-4B18-4E3A-902A-FF9C4ADCB029}" type="slidenum">
              <a:rPr lang="en-US" smtClean="0"/>
              <a:t>18</a:t>
            </a:fld>
            <a:endParaRPr lang="en-US"/>
          </a:p>
        </p:txBody>
      </p:sp>
    </p:spTree>
    <p:extLst>
      <p:ext uri="{BB962C8B-B14F-4D97-AF65-F5344CB8AC3E}">
        <p14:creationId xmlns:p14="http://schemas.microsoft.com/office/powerpoint/2010/main" val="26022831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Speaking about </a:t>
            </a:r>
            <a:r>
              <a:rPr lang="en-US"/>
              <a:t>burnout specifically, all </a:t>
            </a:r>
            <a:r>
              <a:rPr lang="en-US" dirty="0"/>
              <a:t>three of these publications agree that burnout is a response to chronic, unmanaged </a:t>
            </a:r>
            <a:r>
              <a:rPr lang="en-US" b="1" dirty="0"/>
              <a:t>stress</a:t>
            </a:r>
            <a:r>
              <a:rPr lang="en-US" dirty="0"/>
              <a:t> </a:t>
            </a:r>
            <a:r>
              <a:rPr lang="en-US" b="1" i="0" dirty="0"/>
              <a:t>in the workplace</a:t>
            </a:r>
            <a:r>
              <a:rPr lang="en-US" b="0" i="0" dirty="0"/>
              <a:t>.</a:t>
            </a:r>
          </a:p>
          <a:p>
            <a:endParaRPr lang="en-US" b="0" i="0" dirty="0"/>
          </a:p>
          <a:p>
            <a:r>
              <a:rPr lang="en-US" b="0" i="0" dirty="0"/>
              <a:t>That “workplace” distinction is important; my research and this session focus entirely on burnout at work. We’re not talking about how my daughter gets “burned out on chicken” when I cook it four nights in a row, or how I burned out on superhero movies after Avengers Endgame, or how you get worn down by caring for an aging parent or whatever. </a:t>
            </a:r>
          </a:p>
          <a:p>
            <a:endParaRPr lang="en-US" b="0" i="0" dirty="0"/>
          </a:p>
          <a:p>
            <a:r>
              <a:rPr lang="en-US" b="0" i="0" dirty="0"/>
              <a:t>Burnout at home surely exists, but for today I’m talking specifically about how stress you experience </a:t>
            </a:r>
            <a:r>
              <a:rPr lang="en-US" b="0" i="1" dirty="0"/>
              <a:t>at work</a:t>
            </a:r>
            <a:r>
              <a:rPr lang="en-US" b="0" i="0" dirty="0"/>
              <a:t> affects your ability to do your job and interact with your coworkers.</a:t>
            </a:r>
          </a:p>
        </p:txBody>
      </p:sp>
      <p:sp>
        <p:nvSpPr>
          <p:cNvPr id="4" name="Slide Number Placeholder 3"/>
          <p:cNvSpPr>
            <a:spLocks noGrp="1"/>
          </p:cNvSpPr>
          <p:nvPr>
            <p:ph type="sldNum" sz="quarter" idx="5"/>
          </p:nvPr>
        </p:nvSpPr>
        <p:spPr/>
        <p:txBody>
          <a:bodyPr/>
          <a:lstStyle/>
          <a:p>
            <a:fld id="{B16C1312-4B18-4E3A-902A-FF9C4ADCB029}" type="slidenum">
              <a:rPr lang="en-US" smtClean="0"/>
              <a:t>19</a:t>
            </a:fld>
            <a:endParaRPr lang="en-US"/>
          </a:p>
        </p:txBody>
      </p:sp>
    </p:spTree>
    <p:extLst>
      <p:ext uri="{BB962C8B-B14F-4D97-AF65-F5344CB8AC3E}">
        <p14:creationId xmlns:p14="http://schemas.microsoft.com/office/powerpoint/2010/main" val="29924801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00" dirty="0"/>
              <a:t>Welcome to my talk on burnout. </a:t>
            </a:r>
          </a:p>
          <a:p>
            <a:endParaRPr lang="en-US" sz="800" dirty="0"/>
          </a:p>
          <a:p>
            <a:r>
              <a:rPr lang="en-US" sz="800" dirty="0"/>
              <a:t>Let’s set the stage for this session by going back in time to 2020. </a:t>
            </a:r>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2</a:t>
            </a:fld>
            <a:endParaRPr lang="en-US"/>
          </a:p>
        </p:txBody>
      </p:sp>
    </p:spTree>
    <p:extLst>
      <p:ext uri="{BB962C8B-B14F-4D97-AF65-F5344CB8AC3E}">
        <p14:creationId xmlns:p14="http://schemas.microsoft.com/office/powerpoint/2010/main" val="2605616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publications differ in how they model the stress response that we label as “burnout”. </a:t>
            </a:r>
          </a:p>
          <a:p>
            <a:endParaRPr lang="en-US" dirty="0"/>
          </a:p>
          <a:p>
            <a:r>
              <a:rPr lang="en-US" dirty="0"/>
              <a:t>Let’s start with </a:t>
            </a:r>
            <a:r>
              <a:rPr lang="en-US" dirty="0" err="1"/>
              <a:t>Veninga</a:t>
            </a:r>
            <a:r>
              <a:rPr lang="en-US" dirty="0"/>
              <a:t> and Spradley, whose book lays out a 5-stage model of burnout.</a:t>
            </a:r>
          </a:p>
          <a:p>
            <a:endParaRPr lang="en-US" b="0" i="0" dirty="0"/>
          </a:p>
        </p:txBody>
      </p:sp>
      <p:sp>
        <p:nvSpPr>
          <p:cNvPr id="4" name="Slide Number Placeholder 3"/>
          <p:cNvSpPr>
            <a:spLocks noGrp="1"/>
          </p:cNvSpPr>
          <p:nvPr>
            <p:ph type="sldNum" sz="quarter" idx="5"/>
          </p:nvPr>
        </p:nvSpPr>
        <p:spPr/>
        <p:txBody>
          <a:bodyPr/>
          <a:lstStyle/>
          <a:p>
            <a:fld id="{B16C1312-4B18-4E3A-902A-FF9C4ADCB029}" type="slidenum">
              <a:rPr lang="en-US" smtClean="0"/>
              <a:t>20</a:t>
            </a:fld>
            <a:endParaRPr lang="en-US"/>
          </a:p>
        </p:txBody>
      </p:sp>
    </p:spTree>
    <p:extLst>
      <p:ext uri="{BB962C8B-B14F-4D97-AF65-F5344CB8AC3E}">
        <p14:creationId xmlns:p14="http://schemas.microsoft.com/office/powerpoint/2010/main" val="13448511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This model begins with the “Honeymoon Phase”. </a:t>
            </a:r>
          </a:p>
          <a:p>
            <a:endParaRPr lang="en-US" b="0" dirty="0"/>
          </a:p>
          <a:p>
            <a:r>
              <a:rPr lang="en-US" b="0" dirty="0"/>
              <a:t>Most workers begin their jobs with enthusiasm and it’s exciting when you’re meeting new people, learning new things, and showing your new peers what you can do. </a:t>
            </a:r>
          </a:p>
        </p:txBody>
      </p:sp>
      <p:sp>
        <p:nvSpPr>
          <p:cNvPr id="4" name="Slide Number Placeholder 3"/>
          <p:cNvSpPr>
            <a:spLocks noGrp="1"/>
          </p:cNvSpPr>
          <p:nvPr>
            <p:ph type="sldNum" sz="quarter" idx="5"/>
          </p:nvPr>
        </p:nvSpPr>
        <p:spPr/>
        <p:txBody>
          <a:bodyPr/>
          <a:lstStyle/>
          <a:p>
            <a:fld id="{B16C1312-4B18-4E3A-902A-FF9C4ADCB029}" type="slidenum">
              <a:rPr lang="en-US" smtClean="0"/>
              <a:t>21</a:t>
            </a:fld>
            <a:endParaRPr lang="en-US"/>
          </a:p>
        </p:txBody>
      </p:sp>
    </p:spTree>
    <p:extLst>
      <p:ext uri="{BB962C8B-B14F-4D97-AF65-F5344CB8AC3E}">
        <p14:creationId xmlns:p14="http://schemas.microsoft.com/office/powerpoint/2010/main" val="7966334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During this phase, stress often feels like “good stress”, in that it gives </a:t>
            </a:r>
            <a:r>
              <a:rPr lang="en-US" b="0" i="1" dirty="0"/>
              <a:t>meaning</a:t>
            </a:r>
            <a:r>
              <a:rPr lang="en-US" b="0" dirty="0"/>
              <a:t> to the work and adds to our sense of purpose. </a:t>
            </a:r>
          </a:p>
          <a:p>
            <a:endParaRPr lang="en-US" b="0" dirty="0"/>
          </a:p>
          <a:p>
            <a:r>
              <a:rPr lang="en-US" b="0" dirty="0"/>
              <a:t>Maybe you’re working against a deadline, but you were hired specifically to help the team hit that deadline and so the time pressure is, in a way, validating your existence on the team. </a:t>
            </a:r>
          </a:p>
          <a:p>
            <a:endParaRPr lang="en-US" b="0" dirty="0"/>
          </a:p>
          <a:p>
            <a:r>
              <a:rPr lang="en-US" b="0" dirty="0"/>
              <a:t>If you’re well suited to your job, this phase can go on for a long time, well beyond when you’re considered “new”. Some people can sail along here for years, seemingly immune to the effects of that stress.</a:t>
            </a:r>
          </a:p>
          <a:p>
            <a:endParaRPr lang="en-US" b="0" dirty="0"/>
          </a:p>
          <a:p>
            <a:r>
              <a:rPr lang="en-US" b="0" dirty="0"/>
              <a:t>But for most people, there are two things that happen during this phase that contribute to burnout.</a:t>
            </a:r>
          </a:p>
          <a:p>
            <a:endParaRPr lang="en-US" b="1" dirty="0"/>
          </a:p>
        </p:txBody>
      </p:sp>
      <p:sp>
        <p:nvSpPr>
          <p:cNvPr id="4" name="Slide Number Placeholder 3"/>
          <p:cNvSpPr>
            <a:spLocks noGrp="1"/>
          </p:cNvSpPr>
          <p:nvPr>
            <p:ph type="sldNum" sz="quarter" idx="5"/>
          </p:nvPr>
        </p:nvSpPr>
        <p:spPr/>
        <p:txBody>
          <a:bodyPr/>
          <a:lstStyle/>
          <a:p>
            <a:fld id="{B16C1312-4B18-4E3A-902A-FF9C4ADCB029}" type="slidenum">
              <a:rPr lang="en-US" smtClean="0"/>
              <a:t>22</a:t>
            </a:fld>
            <a:endParaRPr lang="en-US"/>
          </a:p>
        </p:txBody>
      </p:sp>
    </p:spTree>
    <p:extLst>
      <p:ext uri="{BB962C8B-B14F-4D97-AF65-F5344CB8AC3E}">
        <p14:creationId xmlns:p14="http://schemas.microsoft.com/office/powerpoint/2010/main" val="4304464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The first thing</a:t>
            </a:r>
            <a:r>
              <a:rPr lang="en-US" b="0" dirty="0"/>
              <a:t> is that, even if the stress </a:t>
            </a:r>
            <a:r>
              <a:rPr lang="en-US" b="0" i="1" dirty="0"/>
              <a:t>feels </a:t>
            </a:r>
            <a:r>
              <a:rPr lang="en-US" b="0" i="0" dirty="0"/>
              <a:t>like good stress, it still causes a stress response.</a:t>
            </a:r>
          </a:p>
          <a:p>
            <a:endParaRPr lang="en-US"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t>Millions of years ago, nearly everything that caused stress could kill us, so we evolved a highly automated “fight or flight” response.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t>When exposed to stress, the human brain instantly and automatically floods the body with signals and hormones that cause a sharp increase in energy consumption. Doesn’t matter if you’re going to fight or flee, either way there’s going to be some significant muscular activity over a short period of time.</a:t>
            </a:r>
          </a:p>
          <a:p>
            <a:endParaRPr lang="en-US" b="0" i="0" dirty="0"/>
          </a:p>
          <a:p>
            <a:endParaRPr lang="en-US" b="0" i="0" dirty="0"/>
          </a:p>
          <a:p>
            <a:endParaRPr lang="en-US" b="0" i="0" dirty="0"/>
          </a:p>
        </p:txBody>
      </p:sp>
      <p:sp>
        <p:nvSpPr>
          <p:cNvPr id="4" name="Slide Number Placeholder 3"/>
          <p:cNvSpPr>
            <a:spLocks noGrp="1"/>
          </p:cNvSpPr>
          <p:nvPr>
            <p:ph type="sldNum" sz="quarter" idx="5"/>
          </p:nvPr>
        </p:nvSpPr>
        <p:spPr/>
        <p:txBody>
          <a:bodyPr/>
          <a:lstStyle/>
          <a:p>
            <a:fld id="{B16C1312-4B18-4E3A-902A-FF9C4ADCB029}" type="slidenum">
              <a:rPr lang="en-US" smtClean="0"/>
              <a:t>23</a:t>
            </a:fld>
            <a:endParaRPr lang="en-US"/>
          </a:p>
        </p:txBody>
      </p:sp>
    </p:spTree>
    <p:extLst>
      <p:ext uri="{BB962C8B-B14F-4D97-AF65-F5344CB8AC3E}">
        <p14:creationId xmlns:p14="http://schemas.microsoft.com/office/powerpoint/2010/main" val="293191904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t>Early research identified this concept of “adaptation energy”, which is the stuff the body consumes to power that fight or flight response.</a:t>
            </a:r>
          </a:p>
          <a:p>
            <a:endParaRPr lang="en-US" b="0" i="0" dirty="0"/>
          </a:p>
          <a:p>
            <a:r>
              <a:rPr lang="en-US" b="0" i="0" dirty="0"/>
              <a:t>This is a finite resource, so when stress continues for a prolonged period, we can start to run out of this energy.</a:t>
            </a:r>
          </a:p>
          <a:p>
            <a:endParaRPr lang="en-US" b="0" i="0" dirty="0"/>
          </a:p>
          <a:p>
            <a:endParaRPr lang="en-US" b="0" i="0" dirty="0"/>
          </a:p>
        </p:txBody>
      </p:sp>
      <p:sp>
        <p:nvSpPr>
          <p:cNvPr id="4" name="Slide Number Placeholder 3"/>
          <p:cNvSpPr>
            <a:spLocks noGrp="1"/>
          </p:cNvSpPr>
          <p:nvPr>
            <p:ph type="sldNum" sz="quarter" idx="5"/>
          </p:nvPr>
        </p:nvSpPr>
        <p:spPr/>
        <p:txBody>
          <a:bodyPr/>
          <a:lstStyle/>
          <a:p>
            <a:fld id="{B16C1312-4B18-4E3A-902A-FF9C4ADCB029}" type="slidenum">
              <a:rPr lang="en-US" smtClean="0"/>
              <a:t>24</a:t>
            </a:fld>
            <a:endParaRPr lang="en-US"/>
          </a:p>
        </p:txBody>
      </p:sp>
    </p:spTree>
    <p:extLst>
      <p:ext uri="{BB962C8B-B14F-4D97-AF65-F5344CB8AC3E}">
        <p14:creationId xmlns:p14="http://schemas.microsoft.com/office/powerpoint/2010/main" val="422126355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err="1"/>
              <a:t>Veninga</a:t>
            </a:r>
            <a:r>
              <a:rPr lang="en-US" b="0" i="0" dirty="0"/>
              <a:t> and Spradley believe that burnout occurs because this fight or flight response has become obsolete, and that our jobs often deplete our adaptation energy reserves.</a:t>
            </a:r>
          </a:p>
          <a:p>
            <a:endParaRPr lang="en-US" b="0" i="0" dirty="0"/>
          </a:p>
          <a:p>
            <a:r>
              <a:rPr lang="en-US" b="0" i="0" dirty="0"/>
              <a:t>A primitive human’s stress response only had to sustain them for a short period of time: either a quick battle with the animal that will be dinner, or quickly running away from the animal that would make you </a:t>
            </a:r>
            <a:r>
              <a:rPr lang="en-US" b="0" i="1" dirty="0"/>
              <a:t>its </a:t>
            </a:r>
            <a:r>
              <a:rPr lang="en-US" b="0" i="0" dirty="0"/>
              <a:t>dinner. In either case, it was a short, acute event.</a:t>
            </a:r>
          </a:p>
          <a:p>
            <a:endParaRPr lang="en-US" b="0" i="0" dirty="0"/>
          </a:p>
          <a:p>
            <a:r>
              <a:rPr lang="en-US" b="0" i="0" dirty="0"/>
              <a:t>But I’ve been on stressful teams and projects that have gone on for months or years. This book argues that fight or flight isn’t suited to handling low-grade, constant stress over a long period of time.</a:t>
            </a:r>
          </a:p>
        </p:txBody>
      </p:sp>
      <p:sp>
        <p:nvSpPr>
          <p:cNvPr id="4" name="Slide Number Placeholder 3"/>
          <p:cNvSpPr>
            <a:spLocks noGrp="1"/>
          </p:cNvSpPr>
          <p:nvPr>
            <p:ph type="sldNum" sz="quarter" idx="5"/>
          </p:nvPr>
        </p:nvSpPr>
        <p:spPr/>
        <p:txBody>
          <a:bodyPr/>
          <a:lstStyle/>
          <a:p>
            <a:fld id="{B16C1312-4B18-4E3A-902A-FF9C4ADCB029}" type="slidenum">
              <a:rPr lang="en-US" smtClean="0"/>
              <a:t>25</a:t>
            </a:fld>
            <a:endParaRPr lang="en-US"/>
          </a:p>
        </p:txBody>
      </p:sp>
    </p:spTree>
    <p:extLst>
      <p:ext uri="{BB962C8B-B14F-4D97-AF65-F5344CB8AC3E}">
        <p14:creationId xmlns:p14="http://schemas.microsoft.com/office/powerpoint/2010/main" val="281036533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dirty="0"/>
              <a:t>The second thing</a:t>
            </a:r>
            <a:r>
              <a:rPr lang="en-US" b="0" i="0" dirty="0"/>
              <a:t> that happens during the honeymoon phase is that we start to develop coping strategies for this constant workplace stress. </a:t>
            </a:r>
          </a:p>
          <a:p>
            <a:endParaRPr lang="en-US" b="0" i="0" dirty="0"/>
          </a:p>
          <a:p>
            <a:r>
              <a:rPr lang="en-US" b="0" i="0" dirty="0"/>
              <a:t>If those coping strategies aren’t effective at restoring that adaptation energy, then burnout starts to set in and we progress to phase 2.</a:t>
            </a:r>
            <a:endParaRPr lang="en-US" b="1" i="0" dirty="0"/>
          </a:p>
        </p:txBody>
      </p:sp>
      <p:sp>
        <p:nvSpPr>
          <p:cNvPr id="4" name="Slide Number Placeholder 3"/>
          <p:cNvSpPr>
            <a:spLocks noGrp="1"/>
          </p:cNvSpPr>
          <p:nvPr>
            <p:ph type="sldNum" sz="quarter" idx="5"/>
          </p:nvPr>
        </p:nvSpPr>
        <p:spPr/>
        <p:txBody>
          <a:bodyPr/>
          <a:lstStyle/>
          <a:p>
            <a:fld id="{B16C1312-4B18-4E3A-902A-FF9C4ADCB029}" type="slidenum">
              <a:rPr lang="en-US" smtClean="0"/>
              <a:t>26</a:t>
            </a:fld>
            <a:endParaRPr lang="en-US"/>
          </a:p>
        </p:txBody>
      </p:sp>
    </p:spTree>
    <p:extLst>
      <p:ext uri="{BB962C8B-B14F-4D97-AF65-F5344CB8AC3E}">
        <p14:creationId xmlns:p14="http://schemas.microsoft.com/office/powerpoint/2010/main" val="376808839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“Fuel Shortage” phase is when you’re burning more of that adaptation energy than you’re restoring.</a:t>
            </a:r>
          </a:p>
          <a:p>
            <a:endParaRPr lang="en-US" dirty="0"/>
          </a:p>
          <a:p>
            <a:r>
              <a:rPr lang="en-US" dirty="0"/>
              <a:t>This can happen slowly, but over time your enthusiasm for the job starts to waver. </a:t>
            </a:r>
          </a:p>
          <a:p>
            <a:endParaRPr lang="en-US" dirty="0"/>
          </a:p>
          <a:p>
            <a:r>
              <a:rPr lang="en-US" dirty="0"/>
              <a:t>This is sometimes referred to as a “balancing act” because people in this stage are constantly trying to balance between fatigue and confusion on one hand and enthusiasm and control on the other, sort of like they’re on a tightrope with more and more stuff being handed to them.</a:t>
            </a:r>
          </a:p>
        </p:txBody>
      </p:sp>
      <p:sp>
        <p:nvSpPr>
          <p:cNvPr id="4" name="Slide Number Placeholder 3"/>
          <p:cNvSpPr>
            <a:spLocks noGrp="1"/>
          </p:cNvSpPr>
          <p:nvPr>
            <p:ph type="sldNum" sz="quarter" idx="5"/>
          </p:nvPr>
        </p:nvSpPr>
        <p:spPr/>
        <p:txBody>
          <a:bodyPr/>
          <a:lstStyle/>
          <a:p>
            <a:fld id="{B16C1312-4B18-4E3A-902A-FF9C4ADCB029}" type="slidenum">
              <a:rPr lang="en-US" smtClean="0"/>
              <a:t>27</a:t>
            </a:fld>
            <a:endParaRPr lang="en-US"/>
          </a:p>
        </p:txBody>
      </p:sp>
    </p:spTree>
    <p:extLst>
      <p:ext uri="{BB962C8B-B14F-4D97-AF65-F5344CB8AC3E}">
        <p14:creationId xmlns:p14="http://schemas.microsoft.com/office/powerpoint/2010/main" val="245635236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those energy reserves are depleted far enough, the most frequent symptoms of job burnout make their appearance. </a:t>
            </a:r>
          </a:p>
          <a:p>
            <a:endParaRPr lang="en-US" dirty="0"/>
          </a:p>
          <a:p>
            <a:pPr marL="0" indent="0">
              <a:buNone/>
            </a:pPr>
            <a:r>
              <a:rPr lang="en-US" dirty="0"/>
              <a:t>This is when you start feeling tired all the time, you don’t sleep well, and you and might start doing more escape activities like drinking more, watching more TV, playing more video games, etc. </a:t>
            </a:r>
          </a:p>
          <a:p>
            <a:pPr marL="0" indent="0">
              <a:buNone/>
            </a:pPr>
            <a:endParaRPr lang="en-US" dirty="0"/>
          </a:p>
          <a:p>
            <a:pPr marL="0" indent="0">
              <a:buNone/>
            </a:pPr>
            <a:r>
              <a:rPr lang="en-US" dirty="0"/>
              <a:t>Those escape activities are an attempt by your body and brain to replenish adaptation energy.</a:t>
            </a:r>
          </a:p>
        </p:txBody>
      </p:sp>
      <p:sp>
        <p:nvSpPr>
          <p:cNvPr id="4" name="Slide Number Placeholder 3"/>
          <p:cNvSpPr>
            <a:spLocks noGrp="1"/>
          </p:cNvSpPr>
          <p:nvPr>
            <p:ph type="sldNum" sz="quarter" idx="5"/>
          </p:nvPr>
        </p:nvSpPr>
        <p:spPr/>
        <p:txBody>
          <a:bodyPr/>
          <a:lstStyle/>
          <a:p>
            <a:fld id="{B16C1312-4B18-4E3A-902A-FF9C4ADCB029}" type="slidenum">
              <a:rPr lang="en-US" smtClean="0"/>
              <a:t>28</a:t>
            </a:fld>
            <a:endParaRPr lang="en-US"/>
          </a:p>
        </p:txBody>
      </p:sp>
    </p:spTree>
    <p:extLst>
      <p:ext uri="{BB962C8B-B14F-4D97-AF65-F5344CB8AC3E}">
        <p14:creationId xmlns:p14="http://schemas.microsoft.com/office/powerpoint/2010/main" val="52101000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Unfortunately, escape activities aren’t really that good at actually </a:t>
            </a:r>
            <a:r>
              <a:rPr lang="en-US" i="1" dirty="0"/>
              <a:t>rejuvenating </a:t>
            </a:r>
            <a:r>
              <a:rPr lang="en-US" i="0" dirty="0"/>
              <a:t>us, and if our energy reserves keep dropping we enter the third stage of burnout where the </a:t>
            </a:r>
            <a:r>
              <a:rPr lang="en-US" dirty="0"/>
              <a:t>physical and psychological symptoms become more pronounced and severe.</a:t>
            </a:r>
          </a:p>
          <a:p>
            <a:endParaRPr lang="en-US" dirty="0"/>
          </a:p>
          <a:p>
            <a:r>
              <a:rPr lang="en-US" dirty="0"/>
              <a:t>This is where </a:t>
            </a:r>
          </a:p>
          <a:p>
            <a:pPr marL="171450" indent="-171450">
              <a:buFont typeface="Arial" panose="020B0604020202020204" pitchFamily="34" charset="0"/>
              <a:buChar char="•"/>
            </a:pPr>
            <a:r>
              <a:rPr lang="en-US" dirty="0"/>
              <a:t>tiredness turns into chronic exhaustion </a:t>
            </a:r>
          </a:p>
          <a:p>
            <a:pPr marL="171450" indent="-171450">
              <a:buFont typeface="Arial" panose="020B0604020202020204" pitchFamily="34" charset="0"/>
              <a:buChar char="•"/>
            </a:pPr>
            <a:r>
              <a:rPr lang="en-US" dirty="0"/>
              <a:t>people begin to experience physical issues like headaches, stomach aches, and illness.</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29</a:t>
            </a:fld>
            <a:endParaRPr lang="en-US"/>
          </a:p>
        </p:txBody>
      </p:sp>
    </p:spTree>
    <p:extLst>
      <p:ext uri="{BB962C8B-B14F-4D97-AF65-F5344CB8AC3E}">
        <p14:creationId xmlns:p14="http://schemas.microsoft.com/office/powerpoint/2010/main" val="13200291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700" dirty="0"/>
              <a:t>You might remember that there was some stuff going down. There was a pandemic, there were politics, and basically everything in our lives was being disrupted. </a:t>
            </a:r>
          </a:p>
          <a:p>
            <a:endParaRPr lang="en-US" sz="700" dirty="0"/>
          </a:p>
          <a:p>
            <a:r>
              <a:rPr lang="en-US" sz="700" dirty="0"/>
              <a:t>Lots of people were stressed out. Some were being forced to suddenly work from home, whether or not they </a:t>
            </a:r>
            <a:r>
              <a:rPr lang="en-US" sz="700" i="1" dirty="0"/>
              <a:t>wanted </a:t>
            </a:r>
            <a:r>
              <a:rPr lang="en-US" sz="700" i="0" dirty="0"/>
              <a:t>to do so or had an area of their home </a:t>
            </a:r>
            <a:r>
              <a:rPr lang="en-US" sz="700" dirty="0"/>
              <a:t>that was </a:t>
            </a:r>
            <a:r>
              <a:rPr lang="en-US" sz="700" i="0" dirty="0"/>
              <a:t>conducive to it.</a:t>
            </a:r>
          </a:p>
          <a:p>
            <a:endParaRPr lang="en-US" sz="700" i="0" dirty="0"/>
          </a:p>
          <a:p>
            <a:r>
              <a:rPr lang="en-US" sz="700" i="0" dirty="0"/>
              <a:t>Other people, like myself, were already working from home and were used to it, so that was fine. But for us, it was stressful to start </a:t>
            </a:r>
            <a:r>
              <a:rPr lang="en-US" sz="700" i="1" dirty="0"/>
              <a:t>sharing </a:t>
            </a:r>
            <a:r>
              <a:rPr lang="en-US" sz="700" i="0" dirty="0"/>
              <a:t>our nice, clean, quiet homes with the kids and spouses that were suddenly there all day long, every single day.</a:t>
            </a:r>
          </a:p>
          <a:p>
            <a:endParaRPr lang="en-US" sz="700" i="0" dirty="0"/>
          </a:p>
          <a:p>
            <a:r>
              <a:rPr lang="en-US" sz="700" i="0" dirty="0"/>
              <a:t>And don’t even get me started on remote learning; anyone that’s put an ADHD third grader through virtual school while working their own full-time job deserves combat pay, in my opinion.</a:t>
            </a:r>
            <a:endParaRPr lang="en-US" sz="700" dirty="0"/>
          </a:p>
        </p:txBody>
      </p:sp>
      <p:sp>
        <p:nvSpPr>
          <p:cNvPr id="4" name="Slide Number Placeholder 3"/>
          <p:cNvSpPr>
            <a:spLocks noGrp="1"/>
          </p:cNvSpPr>
          <p:nvPr>
            <p:ph type="sldNum" sz="quarter" idx="5"/>
          </p:nvPr>
        </p:nvSpPr>
        <p:spPr/>
        <p:txBody>
          <a:bodyPr/>
          <a:lstStyle/>
          <a:p>
            <a:fld id="{B16C1312-4B18-4E3A-902A-FF9C4ADCB029}" type="slidenum">
              <a:rPr lang="en-US" smtClean="0"/>
              <a:t>3</a:t>
            </a:fld>
            <a:endParaRPr lang="en-US"/>
          </a:p>
        </p:txBody>
      </p:sp>
    </p:spTree>
    <p:extLst>
      <p:ext uri="{BB962C8B-B14F-4D97-AF65-F5344CB8AC3E}">
        <p14:creationId xmlns:p14="http://schemas.microsoft.com/office/powerpoint/2010/main" val="265253087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Everyone travels through these first three stages in different ways.</a:t>
            </a:r>
          </a:p>
          <a:p>
            <a:endParaRPr lang="en-US" dirty="0"/>
          </a:p>
          <a:p>
            <a:r>
              <a:rPr lang="en-US" dirty="0"/>
              <a:t>Some people burn out quickly, others move through the stages very slowly, and other people move back and forth. </a:t>
            </a:r>
          </a:p>
          <a:p>
            <a:endParaRPr lang="en-US" dirty="0"/>
          </a:p>
          <a:p>
            <a:r>
              <a:rPr lang="en-US" dirty="0"/>
              <a:t>They start out very engaged, burn up their available energy into chronic symptoms, develop coping strategies and move backwards until the cycle repeats. </a:t>
            </a:r>
          </a:p>
          <a:p>
            <a:endParaRPr lang="en-US" dirty="0"/>
          </a:p>
          <a:p>
            <a:r>
              <a:rPr lang="en-US" dirty="0"/>
              <a:t>Most people spend their working lives somewhere in this range.</a:t>
            </a:r>
          </a:p>
        </p:txBody>
      </p:sp>
      <p:sp>
        <p:nvSpPr>
          <p:cNvPr id="4" name="Slide Number Placeholder 3"/>
          <p:cNvSpPr>
            <a:spLocks noGrp="1"/>
          </p:cNvSpPr>
          <p:nvPr>
            <p:ph type="sldNum" sz="quarter" idx="5"/>
          </p:nvPr>
        </p:nvSpPr>
        <p:spPr/>
        <p:txBody>
          <a:bodyPr/>
          <a:lstStyle/>
          <a:p>
            <a:fld id="{B16C1312-4B18-4E3A-902A-FF9C4ADCB029}" type="slidenum">
              <a:rPr lang="en-US" smtClean="0"/>
              <a:t>30</a:t>
            </a:fld>
            <a:endParaRPr lang="en-US"/>
          </a:p>
        </p:txBody>
      </p:sp>
    </p:spTree>
    <p:extLst>
      <p:ext uri="{BB962C8B-B14F-4D97-AF65-F5344CB8AC3E}">
        <p14:creationId xmlns:p14="http://schemas.microsoft.com/office/powerpoint/2010/main" val="258040032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if you have enough high risk factors going at the same time, they can push you into a burnout crisis.</a:t>
            </a:r>
          </a:p>
          <a:p>
            <a:endParaRPr lang="en-US" dirty="0"/>
          </a:p>
          <a:p>
            <a:r>
              <a:rPr lang="en-US" dirty="0"/>
              <a:t>Four significant changes mark this crisis phase:</a:t>
            </a:r>
          </a:p>
          <a:p>
            <a:endParaRPr lang="en-US" dirty="0"/>
          </a:p>
          <a:p>
            <a:pPr marL="228600" indent="-228600">
              <a:buAutoNum type="arabicPeriod"/>
            </a:pPr>
            <a:r>
              <a:rPr lang="en-US" dirty="0"/>
              <a:t>Symptoms increase in intensity and number. Stomach aches turn into bleeding ulcers, headaches turn into migraines, and escape activities start to take over your life. </a:t>
            </a:r>
          </a:p>
          <a:p>
            <a:pPr marL="228600" indent="-228600">
              <a:buAutoNum type="arabicPeriod"/>
            </a:pPr>
            <a:r>
              <a:rPr lang="en-US" dirty="0"/>
              <a:t>You become obsessed with your frustrations, complaining about things at work over and over again to the point that it’s all you want to talk about.</a:t>
            </a:r>
          </a:p>
          <a:p>
            <a:pPr marL="228600" indent="-228600">
              <a:buAutoNum type="arabicPeriod"/>
            </a:pPr>
            <a:r>
              <a:rPr lang="en-US" dirty="0"/>
              <a:t>You become pessimistic and lose confidence in yourself</a:t>
            </a:r>
          </a:p>
          <a:p>
            <a:pPr marL="228600" indent="-228600">
              <a:buAutoNum type="arabicPeriod"/>
            </a:pPr>
            <a:r>
              <a:rPr lang="en-US" dirty="0"/>
              <a:t>When the feelings get bad enough, you start looking for an escape hatch. People in this stage can make some very bad decisions in an attempt to get relief from the stress they are feeling.</a:t>
            </a:r>
          </a:p>
          <a:p>
            <a:pPr marL="228600" indent="-228600">
              <a:buAutoNum type="arabicPeriod"/>
            </a:pPr>
            <a:endParaRPr lang="en-US" dirty="0"/>
          </a:p>
          <a:p>
            <a:pPr marL="0" indent="0">
              <a:buNone/>
            </a:pPr>
            <a:endParaRPr lang="en-US" dirty="0"/>
          </a:p>
          <a:p>
            <a:pPr marL="228600" indent="-228600">
              <a:buAutoNum type="arabicPeriod"/>
            </a:pPr>
            <a:endParaRPr lang="en-US" dirty="0"/>
          </a:p>
          <a:p>
            <a:pPr marL="228600" indent="-228600">
              <a:buAutoNum type="arabicPeriod"/>
            </a:pPr>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31</a:t>
            </a:fld>
            <a:endParaRPr lang="en-US"/>
          </a:p>
        </p:txBody>
      </p:sp>
    </p:spTree>
    <p:extLst>
      <p:ext uri="{BB962C8B-B14F-4D97-AF65-F5344CB8AC3E}">
        <p14:creationId xmlns:p14="http://schemas.microsoft.com/office/powerpoint/2010/main" val="1842718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last stage is called “hitting the wall” because things can get so bad that they literally stop you from continuing to work, for potentially years to come.</a:t>
            </a:r>
          </a:p>
          <a:p>
            <a:endParaRPr lang="en-US" dirty="0"/>
          </a:p>
          <a:p>
            <a:r>
              <a:rPr lang="en-US" dirty="0"/>
              <a:t>The researchers found that people in this stage had so totally used up their adaptation energy that they lost control of their lives and their careers. Some people were affected so profoundly that they never returned to work, ever. </a:t>
            </a:r>
          </a:p>
          <a:p>
            <a:endParaRPr lang="en-US" dirty="0"/>
          </a:p>
          <a:p>
            <a:r>
              <a:rPr lang="en-US" dirty="0"/>
              <a:t>The burnout had become so entwined with other problems like alcoholism, drug abuse, mental illness, heart disease, and anger management problems that it couldn’t be untangled and dealt with.</a:t>
            </a:r>
          </a:p>
          <a:p>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32</a:t>
            </a:fld>
            <a:endParaRPr lang="en-US"/>
          </a:p>
        </p:txBody>
      </p:sp>
    </p:spTree>
    <p:extLst>
      <p:ext uri="{BB962C8B-B14F-4D97-AF65-F5344CB8AC3E}">
        <p14:creationId xmlns:p14="http://schemas.microsoft.com/office/powerpoint/2010/main" val="186897246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last stage is pretty dark, but the good news is that it isn’t inevitable that things get that bad. </a:t>
            </a:r>
          </a:p>
          <a:p>
            <a:endParaRPr lang="en-US" dirty="0"/>
          </a:p>
          <a:p>
            <a:r>
              <a:rPr lang="en-US" dirty="0"/>
              <a:t>Yes, the modern workplace exposes us to constant stress, but we </a:t>
            </a:r>
            <a:r>
              <a:rPr lang="en-US" i="1" dirty="0"/>
              <a:t>can </a:t>
            </a:r>
            <a:r>
              <a:rPr lang="en-US" i="0" dirty="0"/>
              <a:t>learn to cope and recover into the earlier phases. </a:t>
            </a:r>
          </a:p>
          <a:p>
            <a:endParaRPr lang="en-US" i="0" dirty="0"/>
          </a:p>
          <a:p>
            <a:r>
              <a:rPr lang="en-US" i="0" dirty="0"/>
              <a:t>We’ll talk more about that in a little bit.</a:t>
            </a:r>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33</a:t>
            </a:fld>
            <a:endParaRPr lang="en-US"/>
          </a:p>
        </p:txBody>
      </p:sp>
    </p:spTree>
    <p:extLst>
      <p:ext uri="{BB962C8B-B14F-4D97-AF65-F5344CB8AC3E}">
        <p14:creationId xmlns:p14="http://schemas.microsoft.com/office/powerpoint/2010/main" val="336915664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Whereas </a:t>
            </a:r>
            <a:r>
              <a:rPr lang="en-US" dirty="0" err="1"/>
              <a:t>Veninga</a:t>
            </a:r>
            <a:r>
              <a:rPr lang="en-US" dirty="0"/>
              <a:t> and Spradley came up with that 5 stage model of burnout, </a:t>
            </a:r>
            <a:r>
              <a:rPr lang="en-US" dirty="0" err="1"/>
              <a:t>Fruedenburger</a:t>
            </a:r>
            <a:r>
              <a:rPr lang="en-US" dirty="0"/>
              <a:t> developed a </a:t>
            </a:r>
            <a:r>
              <a:rPr lang="en-US" i="1" dirty="0"/>
              <a:t>12 </a:t>
            </a:r>
            <a:r>
              <a:rPr lang="en-US" i="0" dirty="0"/>
              <a:t>stage model in his book.</a:t>
            </a:r>
          </a:p>
          <a:p>
            <a:endParaRPr lang="en-US" i="0" dirty="0"/>
          </a:p>
          <a:p>
            <a:r>
              <a:rPr lang="en-US" b="1" i="0" dirty="0"/>
              <a:t>(click)</a:t>
            </a:r>
            <a:endParaRPr lang="en-US" b="0" i="0" dirty="0"/>
          </a:p>
          <a:p>
            <a:r>
              <a:rPr lang="en-US" b="0" i="0" dirty="0"/>
              <a:t>I’m not going to go through this in detail, but it’s pretty consistent with the progression of the 5-stage model. </a:t>
            </a:r>
          </a:p>
          <a:p>
            <a:endParaRPr lang="en-US" b="0" i="0" dirty="0"/>
          </a:p>
          <a:p>
            <a:r>
              <a:rPr lang="en-US" b="0" i="0" dirty="0"/>
              <a:t>It starts out with a compulsion to prove yourself, proceeds into a balancing act between engagement and disengagement, symptoms start to worsen, and then eventually turn into depression and complete burnout.</a:t>
            </a:r>
          </a:p>
          <a:p>
            <a:endParaRPr lang="en-US" b="0" i="0" dirty="0"/>
          </a:p>
          <a:p>
            <a:r>
              <a:rPr lang="en-US" b="0" i="0" dirty="0"/>
              <a:t>It’s a more detailed model, but it tells the same story as the 5-stage model. </a:t>
            </a:r>
          </a:p>
        </p:txBody>
      </p:sp>
      <p:sp>
        <p:nvSpPr>
          <p:cNvPr id="4" name="Slide Number Placeholder 3"/>
          <p:cNvSpPr>
            <a:spLocks noGrp="1"/>
          </p:cNvSpPr>
          <p:nvPr>
            <p:ph type="sldNum" sz="quarter" idx="5"/>
          </p:nvPr>
        </p:nvSpPr>
        <p:spPr/>
        <p:txBody>
          <a:bodyPr/>
          <a:lstStyle/>
          <a:p>
            <a:fld id="{B16C1312-4B18-4E3A-902A-FF9C4ADCB029}" type="slidenum">
              <a:rPr lang="en-US" smtClean="0"/>
              <a:t>34</a:t>
            </a:fld>
            <a:endParaRPr lang="en-US"/>
          </a:p>
        </p:txBody>
      </p:sp>
    </p:spTree>
    <p:extLst>
      <p:ext uri="{BB962C8B-B14F-4D97-AF65-F5344CB8AC3E}">
        <p14:creationId xmlns:p14="http://schemas.microsoft.com/office/powerpoint/2010/main" val="265387032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third publication I used in this project was the Maslach Burnout Inventory, and it takes a different approach.</a:t>
            </a:r>
          </a:p>
          <a:p>
            <a:endParaRPr lang="en-US" dirty="0"/>
          </a:p>
          <a:p>
            <a:r>
              <a:rPr lang="en-US" dirty="0"/>
              <a:t>Instead of modeling burnout as a linear progression through a set of phases, the MBI models burnout as three independent things:</a:t>
            </a:r>
          </a:p>
          <a:p>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35</a:t>
            </a:fld>
            <a:endParaRPr lang="en-US"/>
          </a:p>
        </p:txBody>
      </p:sp>
    </p:spTree>
    <p:extLst>
      <p:ext uri="{BB962C8B-B14F-4D97-AF65-F5344CB8AC3E}">
        <p14:creationId xmlns:p14="http://schemas.microsoft.com/office/powerpoint/2010/main" val="80266349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Lost energy for work, lost enthusiasm about the job, and lost confidence in your ability to do the job well. </a:t>
            </a:r>
          </a:p>
          <a:p>
            <a:endParaRPr lang="en-US" dirty="0"/>
          </a:p>
          <a:p>
            <a:r>
              <a:rPr lang="en-US" dirty="0"/>
              <a:t>To assess those things, the MBI measures the </a:t>
            </a:r>
            <a:r>
              <a:rPr lang="en-US" i="1" dirty="0"/>
              <a:t>frequency of three different types of feelings </a:t>
            </a:r>
            <a:r>
              <a:rPr lang="en-US" i="0" dirty="0"/>
              <a:t>that contribute to burnout. </a:t>
            </a:r>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36</a:t>
            </a:fld>
            <a:endParaRPr lang="en-US"/>
          </a:p>
        </p:txBody>
      </p:sp>
    </p:spTree>
    <p:extLst>
      <p:ext uri="{BB962C8B-B14F-4D97-AF65-F5344CB8AC3E}">
        <p14:creationId xmlns:p14="http://schemas.microsoft.com/office/powerpoint/2010/main" val="304772546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Those feelings are exhaustion, cynicism, and professional efficacy.</a:t>
            </a:r>
          </a:p>
          <a:p>
            <a:endParaRPr lang="en-US" dirty="0"/>
          </a:p>
          <a:p>
            <a:r>
              <a:rPr lang="en-US" b="1" dirty="0"/>
              <a:t>(click)</a:t>
            </a:r>
          </a:p>
          <a:p>
            <a:r>
              <a:rPr lang="en-US" dirty="0"/>
              <a:t>Again, these are </a:t>
            </a:r>
            <a:r>
              <a:rPr lang="en-US" i="1" dirty="0"/>
              <a:t>feelings</a:t>
            </a:r>
            <a:r>
              <a:rPr lang="en-US" i="0" dirty="0"/>
              <a:t> that can be measured, not </a:t>
            </a:r>
            <a:r>
              <a:rPr lang="en-US" i="1" dirty="0"/>
              <a:t>symptoms </a:t>
            </a:r>
            <a:r>
              <a:rPr lang="en-US" i="0" dirty="0"/>
              <a:t>of burnout.</a:t>
            </a:r>
          </a:p>
          <a:p>
            <a:endParaRPr lang="en-US" i="0" dirty="0"/>
          </a:p>
          <a:p>
            <a:r>
              <a:rPr lang="en-US" i="0" dirty="0"/>
              <a:t>The MBI tracks </a:t>
            </a:r>
            <a:r>
              <a:rPr lang="en-US" b="1" i="0" dirty="0"/>
              <a:t>how frequently</a:t>
            </a:r>
            <a:r>
              <a:rPr lang="en-US" b="0" i="0" dirty="0"/>
              <a:t> we have these three types of thoughts. </a:t>
            </a:r>
            <a:endParaRPr lang="en-US" i="0" dirty="0"/>
          </a:p>
        </p:txBody>
      </p:sp>
      <p:sp>
        <p:nvSpPr>
          <p:cNvPr id="4" name="Slide Number Placeholder 3"/>
          <p:cNvSpPr>
            <a:spLocks noGrp="1"/>
          </p:cNvSpPr>
          <p:nvPr>
            <p:ph type="sldNum" sz="quarter" idx="5"/>
          </p:nvPr>
        </p:nvSpPr>
        <p:spPr/>
        <p:txBody>
          <a:bodyPr/>
          <a:lstStyle/>
          <a:p>
            <a:fld id="{B16C1312-4B18-4E3A-902A-FF9C4ADCB029}" type="slidenum">
              <a:rPr lang="en-US" smtClean="0"/>
              <a:t>37</a:t>
            </a:fld>
            <a:endParaRPr lang="en-US"/>
          </a:p>
        </p:txBody>
      </p:sp>
    </p:spTree>
    <p:extLst>
      <p:ext uri="{BB962C8B-B14F-4D97-AF65-F5344CB8AC3E}">
        <p14:creationId xmlns:p14="http://schemas.microsoft.com/office/powerpoint/2010/main" val="7324545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The </a:t>
            </a:r>
            <a:r>
              <a:rPr lang="en-US" dirty="0"/>
              <a:t>Exhaustion scale measures how frequently we feel exhausted by our job or role.</a:t>
            </a:r>
          </a:p>
        </p:txBody>
      </p:sp>
      <p:sp>
        <p:nvSpPr>
          <p:cNvPr id="4" name="Slide Number Placeholder 3"/>
          <p:cNvSpPr>
            <a:spLocks noGrp="1"/>
          </p:cNvSpPr>
          <p:nvPr>
            <p:ph type="sldNum" sz="quarter" idx="5"/>
          </p:nvPr>
        </p:nvSpPr>
        <p:spPr/>
        <p:txBody>
          <a:bodyPr/>
          <a:lstStyle/>
          <a:p>
            <a:fld id="{B16C1312-4B18-4E3A-902A-FF9C4ADCB029}" type="slidenum">
              <a:rPr lang="en-US" smtClean="0"/>
              <a:t>38</a:t>
            </a:fld>
            <a:endParaRPr lang="en-US"/>
          </a:p>
        </p:txBody>
      </p:sp>
    </p:spTree>
    <p:extLst>
      <p:ext uri="{BB962C8B-B14F-4D97-AF65-F5344CB8AC3E}">
        <p14:creationId xmlns:p14="http://schemas.microsoft.com/office/powerpoint/2010/main" val="402633669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Cynicism scale measures how frequently we feel disengaged from our work, perhaps because we don’t think the work is important, or because we don’t enjoy what we’re doing.</a:t>
            </a:r>
          </a:p>
        </p:txBody>
      </p:sp>
      <p:sp>
        <p:nvSpPr>
          <p:cNvPr id="4" name="Slide Number Placeholder 3"/>
          <p:cNvSpPr>
            <a:spLocks noGrp="1"/>
          </p:cNvSpPr>
          <p:nvPr>
            <p:ph type="sldNum" sz="quarter" idx="5"/>
          </p:nvPr>
        </p:nvSpPr>
        <p:spPr/>
        <p:txBody>
          <a:bodyPr/>
          <a:lstStyle/>
          <a:p>
            <a:fld id="{B16C1312-4B18-4E3A-902A-FF9C4ADCB029}" type="slidenum">
              <a:rPr lang="en-US" smtClean="0"/>
              <a:t>39</a:t>
            </a:fld>
            <a:endParaRPr lang="en-US"/>
          </a:p>
        </p:txBody>
      </p:sp>
    </p:spTree>
    <p:extLst>
      <p:ext uri="{BB962C8B-B14F-4D97-AF65-F5344CB8AC3E}">
        <p14:creationId xmlns:p14="http://schemas.microsoft.com/office/powerpoint/2010/main" val="7423053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Travel forward in time to 2021, and things aren’t exactly “better”. I’m still barely getting dressed for work </a:t>
            </a:r>
            <a:r>
              <a:rPr lang="en-US" i="0" dirty="0"/>
              <a:t>and binge eating ice cream in bed every night, although at least I was getting less embarrassed to admit it.</a:t>
            </a:r>
          </a:p>
          <a:p>
            <a:endParaRPr lang="en-US" i="0" dirty="0"/>
          </a:p>
          <a:p>
            <a:r>
              <a:rPr lang="en-US" i="0" dirty="0"/>
              <a:t>I think a lot of people were feeling similarly worn down in that time.</a:t>
            </a:r>
          </a:p>
          <a:p>
            <a:endParaRPr lang="en-US" i="0" dirty="0"/>
          </a:p>
          <a:p>
            <a:r>
              <a:rPr lang="en-US" i="0" dirty="0"/>
              <a:t>At work, my company was feeling the impact of all that stress. People were grumpy, productivity was down, and we started to worry about turnover.</a:t>
            </a:r>
          </a:p>
          <a:p>
            <a:endParaRPr lang="en-US" i="0" dirty="0"/>
          </a:p>
          <a:p>
            <a:r>
              <a:rPr lang="en-US" i="0" dirty="0"/>
              <a:t>One of our teams had an employee leave, which increased the workload on those that were left. The people that were left out were </a:t>
            </a:r>
            <a:r>
              <a:rPr lang="en-US" i="1" dirty="0"/>
              <a:t>already </a:t>
            </a:r>
            <a:r>
              <a:rPr lang="en-US" i="0" dirty="0"/>
              <a:t>stressed out themselves, and the increased workload started to make them leave too. It was clear that we were on the brink of what could become a cascading turnover crisis.</a:t>
            </a:r>
          </a:p>
          <a:p>
            <a:endParaRPr lang="en-US" i="0" dirty="0"/>
          </a:p>
        </p:txBody>
      </p:sp>
      <p:sp>
        <p:nvSpPr>
          <p:cNvPr id="4" name="Slide Number Placeholder 3"/>
          <p:cNvSpPr>
            <a:spLocks noGrp="1"/>
          </p:cNvSpPr>
          <p:nvPr>
            <p:ph type="sldNum" sz="quarter" idx="5"/>
          </p:nvPr>
        </p:nvSpPr>
        <p:spPr/>
        <p:txBody>
          <a:bodyPr/>
          <a:lstStyle/>
          <a:p>
            <a:fld id="{B16C1312-4B18-4E3A-902A-FF9C4ADCB029}" type="slidenum">
              <a:rPr lang="en-US" smtClean="0"/>
              <a:t>4</a:t>
            </a:fld>
            <a:endParaRPr lang="en-US"/>
          </a:p>
        </p:txBody>
      </p:sp>
    </p:spTree>
    <p:extLst>
      <p:ext uri="{BB962C8B-B14F-4D97-AF65-F5344CB8AC3E}">
        <p14:creationId xmlns:p14="http://schemas.microsoft.com/office/powerpoint/2010/main" val="22277924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Professional Efficacy scale measures how frequently we feel effective or competent at work. </a:t>
            </a:r>
          </a:p>
          <a:p>
            <a:endParaRPr lang="en-US" dirty="0"/>
          </a:p>
          <a:p>
            <a:r>
              <a:rPr lang="en-US" dirty="0"/>
              <a:t>Each of these feelings is independent of the others, and the frequency with which we have each type of feeling affects burnout differently. We’ll come back to this in a minute.</a:t>
            </a:r>
          </a:p>
        </p:txBody>
      </p:sp>
      <p:sp>
        <p:nvSpPr>
          <p:cNvPr id="4" name="Slide Number Placeholder 3"/>
          <p:cNvSpPr>
            <a:spLocks noGrp="1"/>
          </p:cNvSpPr>
          <p:nvPr>
            <p:ph type="sldNum" sz="quarter" idx="5"/>
          </p:nvPr>
        </p:nvSpPr>
        <p:spPr/>
        <p:txBody>
          <a:bodyPr/>
          <a:lstStyle/>
          <a:p>
            <a:fld id="{B16C1312-4B18-4E3A-902A-FF9C4ADCB029}" type="slidenum">
              <a:rPr lang="en-US" smtClean="0"/>
              <a:t>40</a:t>
            </a:fld>
            <a:endParaRPr lang="en-US"/>
          </a:p>
        </p:txBody>
      </p:sp>
    </p:spTree>
    <p:extLst>
      <p:ext uri="{BB962C8B-B14F-4D97-AF65-F5344CB8AC3E}">
        <p14:creationId xmlns:p14="http://schemas.microsoft.com/office/powerpoint/2010/main" val="112795420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it comes to actually </a:t>
            </a:r>
            <a:r>
              <a:rPr lang="en-US" i="1" dirty="0"/>
              <a:t>measuring </a:t>
            </a:r>
            <a:r>
              <a:rPr lang="en-US" i="0" dirty="0"/>
              <a:t>burnout, I think the Maslach Burnout Inventory is more useful than the other two models.</a:t>
            </a:r>
          </a:p>
          <a:p>
            <a:endParaRPr lang="en-US" i="0" dirty="0"/>
          </a:p>
          <a:p>
            <a:r>
              <a:rPr lang="en-US" b="1" i="0" dirty="0"/>
              <a:t>(click)</a:t>
            </a:r>
          </a:p>
          <a:p>
            <a:r>
              <a:rPr lang="en-US" i="0" dirty="0"/>
              <a:t>Viewing burnout as a progression through worsening symptoms is very helpful at </a:t>
            </a:r>
            <a:r>
              <a:rPr lang="en-US" i="1" dirty="0"/>
              <a:t>qualitatively </a:t>
            </a:r>
            <a:r>
              <a:rPr lang="en-US" i="0" dirty="0"/>
              <a:t>understanding the syndrome, but it doesn’t lend itself to </a:t>
            </a:r>
            <a:r>
              <a:rPr lang="en-US" i="1" dirty="0"/>
              <a:t>measuring </a:t>
            </a:r>
            <a:r>
              <a:rPr lang="en-US" i="0" dirty="0"/>
              <a:t>burnout.</a:t>
            </a:r>
          </a:p>
          <a:p>
            <a:endParaRPr lang="en-US" i="0" dirty="0"/>
          </a:p>
          <a:p>
            <a:r>
              <a:rPr lang="en-US" b="1" i="0" dirty="0"/>
              <a:t>(click)</a:t>
            </a:r>
          </a:p>
          <a:p>
            <a:r>
              <a:rPr lang="en-US" i="0" dirty="0"/>
              <a:t>By measuring frequency of feelings on a scale, the MBI can give us a more detailed model of how a person is responding to stress at work, and we can use that model to decide how to treat the burnout.</a:t>
            </a:r>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41</a:t>
            </a:fld>
            <a:endParaRPr lang="en-US"/>
          </a:p>
        </p:txBody>
      </p:sp>
    </p:spTree>
    <p:extLst>
      <p:ext uri="{BB962C8B-B14F-4D97-AF65-F5344CB8AC3E}">
        <p14:creationId xmlns:p14="http://schemas.microsoft.com/office/powerpoint/2010/main" val="394571788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talk about how to use the MBI to measure and evaluate burnout.</a:t>
            </a:r>
          </a:p>
          <a:p>
            <a:endParaRPr lang="en-US" dirty="0"/>
          </a:p>
          <a:p>
            <a:r>
              <a:rPr lang="en-US" dirty="0"/>
              <a:t>This is the tool that I used in my own organization to evaluate burnout, so I have first-hand experience with it.</a:t>
            </a:r>
          </a:p>
        </p:txBody>
      </p:sp>
      <p:sp>
        <p:nvSpPr>
          <p:cNvPr id="4" name="Slide Number Placeholder 3"/>
          <p:cNvSpPr>
            <a:spLocks noGrp="1"/>
          </p:cNvSpPr>
          <p:nvPr>
            <p:ph type="sldNum" sz="quarter" idx="5"/>
          </p:nvPr>
        </p:nvSpPr>
        <p:spPr/>
        <p:txBody>
          <a:bodyPr/>
          <a:lstStyle/>
          <a:p>
            <a:fld id="{B16C1312-4B18-4E3A-902A-FF9C4ADCB029}" type="slidenum">
              <a:rPr lang="en-US" smtClean="0"/>
              <a:t>42</a:t>
            </a:fld>
            <a:endParaRPr lang="en-US"/>
          </a:p>
        </p:txBody>
      </p:sp>
    </p:spTree>
    <p:extLst>
      <p:ext uri="{BB962C8B-B14F-4D97-AF65-F5344CB8AC3E}">
        <p14:creationId xmlns:p14="http://schemas.microsoft.com/office/powerpoint/2010/main" val="177036471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actually two related tools that I want to talk about. </a:t>
            </a:r>
          </a:p>
          <a:p>
            <a:endParaRPr lang="en-US" dirty="0"/>
          </a:p>
          <a:p>
            <a:r>
              <a:rPr lang="en-US" b="1" dirty="0"/>
              <a:t>(click)</a:t>
            </a:r>
          </a:p>
          <a:p>
            <a:r>
              <a:rPr lang="en-US" dirty="0"/>
              <a:t>The Maslach Burnout Inventory, or MBI, is used to measure burnout itself. </a:t>
            </a:r>
          </a:p>
          <a:p>
            <a:endParaRPr lang="en-US" dirty="0"/>
          </a:p>
          <a:p>
            <a:r>
              <a:rPr lang="en-US" b="1" dirty="0"/>
              <a:t>(click)</a:t>
            </a:r>
          </a:p>
          <a:p>
            <a:r>
              <a:rPr lang="en-US" dirty="0"/>
              <a:t>The Areas of </a:t>
            </a:r>
            <a:r>
              <a:rPr lang="en-US" dirty="0" err="1"/>
              <a:t>Workflife</a:t>
            </a:r>
            <a:r>
              <a:rPr lang="en-US" dirty="0"/>
              <a:t> Survey, or AWS, is used to measure alignment with a job or role. By identifying areas of mismatch, it can be used to identify </a:t>
            </a:r>
            <a:r>
              <a:rPr lang="en-US" i="1" dirty="0"/>
              <a:t>reasons </a:t>
            </a:r>
            <a:r>
              <a:rPr lang="en-US" i="0" dirty="0"/>
              <a:t>for the level of burnout someone is experiencing.</a:t>
            </a:r>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43</a:t>
            </a:fld>
            <a:endParaRPr lang="en-US"/>
          </a:p>
        </p:txBody>
      </p:sp>
    </p:spTree>
    <p:extLst>
      <p:ext uri="{BB962C8B-B14F-4D97-AF65-F5344CB8AC3E}">
        <p14:creationId xmlns:p14="http://schemas.microsoft.com/office/powerpoint/2010/main" val="154101761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MBI is a survey that people take. It consists of 16 questions that ask you to identify how frequently you experience a given feeling in your workplace.</a:t>
            </a:r>
          </a:p>
          <a:p>
            <a:endParaRPr lang="en-US" dirty="0"/>
          </a:p>
          <a:p>
            <a:endParaRPr lang="en-US" dirty="0"/>
          </a:p>
          <a:p>
            <a:r>
              <a:rPr lang="en-US" b="1" dirty="0"/>
              <a:t>(click)</a:t>
            </a:r>
          </a:p>
          <a:p>
            <a:r>
              <a:rPr lang="en-US" dirty="0"/>
              <a:t>For instance, one question asks you to indicate how frequently you feel “used up” at the end of the day.</a:t>
            </a:r>
          </a:p>
        </p:txBody>
      </p:sp>
      <p:sp>
        <p:nvSpPr>
          <p:cNvPr id="4" name="Slide Number Placeholder 3"/>
          <p:cNvSpPr>
            <a:spLocks noGrp="1"/>
          </p:cNvSpPr>
          <p:nvPr>
            <p:ph type="sldNum" sz="quarter" idx="5"/>
          </p:nvPr>
        </p:nvSpPr>
        <p:spPr/>
        <p:txBody>
          <a:bodyPr/>
          <a:lstStyle/>
          <a:p>
            <a:fld id="{B16C1312-4B18-4E3A-902A-FF9C4ADCB029}" type="slidenum">
              <a:rPr lang="en-US" smtClean="0"/>
              <a:t>44</a:t>
            </a:fld>
            <a:endParaRPr lang="en-US"/>
          </a:p>
        </p:txBody>
      </p:sp>
    </p:spTree>
    <p:extLst>
      <p:ext uri="{BB962C8B-B14F-4D97-AF65-F5344CB8AC3E}">
        <p14:creationId xmlns:p14="http://schemas.microsoft.com/office/powerpoint/2010/main" val="250635744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question asks you to identify how frequently you feel like you just want to be left alone to get your job done…</a:t>
            </a:r>
          </a:p>
        </p:txBody>
      </p:sp>
      <p:sp>
        <p:nvSpPr>
          <p:cNvPr id="4" name="Slide Number Placeholder 3"/>
          <p:cNvSpPr>
            <a:spLocks noGrp="1"/>
          </p:cNvSpPr>
          <p:nvPr>
            <p:ph type="sldNum" sz="quarter" idx="5"/>
          </p:nvPr>
        </p:nvSpPr>
        <p:spPr/>
        <p:txBody>
          <a:bodyPr/>
          <a:lstStyle/>
          <a:p>
            <a:fld id="{B16C1312-4B18-4E3A-902A-FF9C4ADCB029}" type="slidenum">
              <a:rPr lang="en-US" smtClean="0"/>
              <a:t>45</a:t>
            </a:fld>
            <a:endParaRPr lang="en-US"/>
          </a:p>
        </p:txBody>
      </p:sp>
    </p:spTree>
    <p:extLst>
      <p:ext uri="{BB962C8B-B14F-4D97-AF65-F5344CB8AC3E}">
        <p14:creationId xmlns:p14="http://schemas.microsoft.com/office/powerpoint/2010/main" val="135280301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and another question asks you to identify how frequently you feel like you are accomplishing worthwhile things in your job.</a:t>
            </a:r>
          </a:p>
        </p:txBody>
      </p:sp>
      <p:sp>
        <p:nvSpPr>
          <p:cNvPr id="4" name="Slide Number Placeholder 3"/>
          <p:cNvSpPr>
            <a:spLocks noGrp="1"/>
          </p:cNvSpPr>
          <p:nvPr>
            <p:ph type="sldNum" sz="quarter" idx="5"/>
          </p:nvPr>
        </p:nvSpPr>
        <p:spPr/>
        <p:txBody>
          <a:bodyPr/>
          <a:lstStyle/>
          <a:p>
            <a:fld id="{B16C1312-4B18-4E3A-902A-FF9C4ADCB029}" type="slidenum">
              <a:rPr lang="en-US" smtClean="0"/>
              <a:t>46</a:t>
            </a:fld>
            <a:endParaRPr lang="en-US"/>
          </a:p>
        </p:txBody>
      </p:sp>
    </p:spTree>
    <p:extLst>
      <p:ext uri="{BB962C8B-B14F-4D97-AF65-F5344CB8AC3E}">
        <p14:creationId xmlns:p14="http://schemas.microsoft.com/office/powerpoint/2010/main" val="30852503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Each question in the MBI is linked to one of the three feelings that it’s measuring: Exhaustion, Cynicism, and Professional Efficacy.</a:t>
            </a:r>
          </a:p>
        </p:txBody>
      </p:sp>
      <p:sp>
        <p:nvSpPr>
          <p:cNvPr id="4" name="Slide Number Placeholder 3"/>
          <p:cNvSpPr>
            <a:spLocks noGrp="1"/>
          </p:cNvSpPr>
          <p:nvPr>
            <p:ph type="sldNum" sz="quarter" idx="5"/>
          </p:nvPr>
        </p:nvSpPr>
        <p:spPr/>
        <p:txBody>
          <a:bodyPr/>
          <a:lstStyle/>
          <a:p>
            <a:fld id="{B16C1312-4B18-4E3A-902A-FF9C4ADCB029}" type="slidenum">
              <a:rPr lang="en-US" smtClean="0"/>
              <a:t>47</a:t>
            </a:fld>
            <a:endParaRPr lang="en-US"/>
          </a:p>
        </p:txBody>
      </p:sp>
    </p:spTree>
    <p:extLst>
      <p:ext uri="{BB962C8B-B14F-4D97-AF65-F5344CB8AC3E}">
        <p14:creationId xmlns:p14="http://schemas.microsoft.com/office/powerpoint/2010/main" val="121495619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Based on your answers, the survey produces a mathematical score for each of the three scales that indicates </a:t>
            </a:r>
            <a:r>
              <a:rPr lang="en-US" b="1" dirty="0"/>
              <a:t>how frequently you experience that feeling at work</a:t>
            </a:r>
            <a:r>
              <a:rPr lang="en-US" b="0" dirty="0"/>
              <a:t>.</a:t>
            </a:r>
            <a:endParaRPr lang="en-US" dirty="0"/>
          </a:p>
          <a:p>
            <a:endParaRPr lang="en-US" dirty="0"/>
          </a:p>
          <a:p>
            <a:r>
              <a:rPr lang="en-US" dirty="0"/>
              <a:t>These are my results the last time I took the survey.</a:t>
            </a:r>
          </a:p>
          <a:p>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48</a:t>
            </a:fld>
            <a:endParaRPr lang="en-US"/>
          </a:p>
        </p:txBody>
      </p:sp>
    </p:spTree>
    <p:extLst>
      <p:ext uri="{BB962C8B-B14F-4D97-AF65-F5344CB8AC3E}">
        <p14:creationId xmlns:p14="http://schemas.microsoft.com/office/powerpoint/2010/main" val="318691480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On the Exhaustion and Cynicism scales, higher numbers indicate higher levels of burnout.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you frequently feel used up and disengaged from your job, you’re more likely suffering burnout than if you </a:t>
            </a:r>
            <a:r>
              <a:rPr lang="en-US" i="1" dirty="0"/>
              <a:t>rarely </a:t>
            </a:r>
            <a:r>
              <a:rPr lang="en-US" i="0" dirty="0"/>
              <a:t>feel used up and disengaged</a:t>
            </a:r>
            <a:endParaRPr lang="en-US" dirty="0"/>
          </a:p>
          <a:p>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49</a:t>
            </a:fld>
            <a:endParaRPr lang="en-US"/>
          </a:p>
        </p:txBody>
      </p:sp>
    </p:spTree>
    <p:extLst>
      <p:ext uri="{BB962C8B-B14F-4D97-AF65-F5344CB8AC3E}">
        <p14:creationId xmlns:p14="http://schemas.microsoft.com/office/powerpoint/2010/main" val="2693739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response, we set a major organizational goal for 2021 to stop the attrition and to retain our staff.</a:t>
            </a:r>
          </a:p>
          <a:p>
            <a:endParaRPr lang="en-US" dirty="0"/>
          </a:p>
          <a:p>
            <a:r>
              <a:rPr lang="en-US" dirty="0"/>
              <a:t>This was a key focus at all layers of management, so we started investigating morale on all of our teams, not just the one that was approaching a crisis.</a:t>
            </a:r>
            <a:endParaRPr lang="en-US" i="0" dirty="0"/>
          </a:p>
          <a:p>
            <a:endParaRPr lang="en-US" i="0" dirty="0"/>
          </a:p>
          <a:p>
            <a:r>
              <a:rPr lang="en-US" i="0" dirty="0"/>
              <a:t>And as we talked to people, we heard a lot of people mention “burnout”.</a:t>
            </a:r>
          </a:p>
        </p:txBody>
      </p:sp>
      <p:sp>
        <p:nvSpPr>
          <p:cNvPr id="4" name="Slide Number Placeholder 3"/>
          <p:cNvSpPr>
            <a:spLocks noGrp="1"/>
          </p:cNvSpPr>
          <p:nvPr>
            <p:ph type="sldNum" sz="quarter" idx="5"/>
          </p:nvPr>
        </p:nvSpPr>
        <p:spPr/>
        <p:txBody>
          <a:bodyPr/>
          <a:lstStyle/>
          <a:p>
            <a:fld id="{B16C1312-4B18-4E3A-902A-FF9C4ADCB029}" type="slidenum">
              <a:rPr lang="en-US" smtClean="0"/>
              <a:t>5</a:t>
            </a:fld>
            <a:endParaRPr lang="en-US"/>
          </a:p>
        </p:txBody>
      </p:sp>
    </p:spTree>
    <p:extLst>
      <p:ext uri="{BB962C8B-B14F-4D97-AF65-F5344CB8AC3E}">
        <p14:creationId xmlns:p14="http://schemas.microsoft.com/office/powerpoint/2010/main" val="165322496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the opposite for the Professional Efficacy scale.</a:t>
            </a:r>
          </a:p>
          <a:p>
            <a:endParaRPr lang="en-US" dirty="0"/>
          </a:p>
          <a:p>
            <a:r>
              <a:rPr lang="en-US" dirty="0"/>
              <a:t>This tracks how frequently you feel effective and competent at work, so </a:t>
            </a:r>
            <a:r>
              <a:rPr lang="en-US" i="1" dirty="0"/>
              <a:t>lower </a:t>
            </a:r>
            <a:r>
              <a:rPr lang="en-US" i="0" dirty="0"/>
              <a:t>numbers indicate burnout. </a:t>
            </a:r>
          </a:p>
          <a:p>
            <a:endParaRPr lang="en-US" i="0" dirty="0"/>
          </a:p>
          <a:p>
            <a:r>
              <a:rPr lang="en-US" i="0" dirty="0"/>
              <a:t>If you rarely feel effective at work you are more likely suffering from burnout than if you feel competent on a daily basis.</a:t>
            </a:r>
            <a:endParaRPr lang="en-US" dirty="0"/>
          </a:p>
          <a:p>
            <a:endParaRPr lang="en-US" b="0" dirty="0"/>
          </a:p>
        </p:txBody>
      </p:sp>
      <p:sp>
        <p:nvSpPr>
          <p:cNvPr id="4" name="Slide Number Placeholder 3"/>
          <p:cNvSpPr>
            <a:spLocks noGrp="1"/>
          </p:cNvSpPr>
          <p:nvPr>
            <p:ph type="sldNum" sz="quarter" idx="5"/>
          </p:nvPr>
        </p:nvSpPr>
        <p:spPr/>
        <p:txBody>
          <a:bodyPr/>
          <a:lstStyle/>
          <a:p>
            <a:fld id="{B16C1312-4B18-4E3A-902A-FF9C4ADCB029}" type="slidenum">
              <a:rPr lang="en-US" smtClean="0"/>
              <a:t>50</a:t>
            </a:fld>
            <a:endParaRPr lang="en-US"/>
          </a:p>
        </p:txBody>
      </p:sp>
    </p:spTree>
    <p:extLst>
      <p:ext uri="{BB962C8B-B14F-4D97-AF65-F5344CB8AC3E}">
        <p14:creationId xmlns:p14="http://schemas.microsoft.com/office/powerpoint/2010/main" val="202526934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These numbers are kind of hard to evaluate in a vacuum. </a:t>
            </a:r>
          </a:p>
          <a:p>
            <a:endParaRPr lang="en-US" b="0" dirty="0"/>
          </a:p>
          <a:p>
            <a:r>
              <a:rPr lang="en-US" b="0" dirty="0"/>
              <a:t>My report says I feel worn out by my job a few times a month, but how common is that? What’s the threshold between being burnt out and just having a bad day?</a:t>
            </a:r>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51</a:t>
            </a:fld>
            <a:endParaRPr lang="en-US"/>
          </a:p>
        </p:txBody>
      </p:sp>
    </p:spTree>
    <p:extLst>
      <p:ext uri="{BB962C8B-B14F-4D97-AF65-F5344CB8AC3E}">
        <p14:creationId xmlns:p14="http://schemas.microsoft.com/office/powerpoint/2010/main" val="281489548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put those numbers in context, the survey compares your results with a database of </a:t>
            </a:r>
            <a:r>
              <a:rPr lang="en-US" b="1" dirty="0"/>
              <a:t>22,000 </a:t>
            </a:r>
            <a:r>
              <a:rPr lang="en-US" b="0" dirty="0"/>
              <a:t>other people and gives you a percentile score that tells you what percentage of those people experienced each feeling </a:t>
            </a:r>
            <a:r>
              <a:rPr lang="en-US" b="1" dirty="0"/>
              <a:t>less frequently</a:t>
            </a:r>
            <a:r>
              <a:rPr lang="en-US" b="0" dirty="0"/>
              <a:t> than you did.</a:t>
            </a:r>
          </a:p>
          <a:p>
            <a:endParaRPr lang="en-US" b="0" dirty="0"/>
          </a:p>
        </p:txBody>
      </p:sp>
      <p:sp>
        <p:nvSpPr>
          <p:cNvPr id="4" name="Slide Number Placeholder 3"/>
          <p:cNvSpPr>
            <a:spLocks noGrp="1"/>
          </p:cNvSpPr>
          <p:nvPr>
            <p:ph type="sldNum" sz="quarter" idx="5"/>
          </p:nvPr>
        </p:nvSpPr>
        <p:spPr/>
        <p:txBody>
          <a:bodyPr/>
          <a:lstStyle/>
          <a:p>
            <a:fld id="{B16C1312-4B18-4E3A-902A-FF9C4ADCB029}" type="slidenum">
              <a:rPr lang="en-US" smtClean="0"/>
              <a:t>52</a:t>
            </a:fld>
            <a:endParaRPr lang="en-US"/>
          </a:p>
        </p:txBody>
      </p:sp>
    </p:spTree>
    <p:extLst>
      <p:ext uri="{BB962C8B-B14F-4D97-AF65-F5344CB8AC3E}">
        <p14:creationId xmlns:p14="http://schemas.microsoft.com/office/powerpoint/2010/main" val="179103431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other words, I indicated feeling exhaustion </a:t>
            </a:r>
            <a:r>
              <a:rPr lang="en-US" b="1" dirty="0"/>
              <a:t>more frequently than 69%</a:t>
            </a:r>
            <a:r>
              <a:rPr lang="en-US" b="0" dirty="0"/>
              <a:t> of the 22,000 people in the dataset.</a:t>
            </a:r>
          </a:p>
          <a:p>
            <a:endParaRPr lang="en-US" b="0" dirty="0"/>
          </a:p>
          <a:p>
            <a:r>
              <a:rPr lang="en-US" b="0" dirty="0"/>
              <a:t>I’m basically in the top third, which may be a warning sign.</a:t>
            </a:r>
            <a:endParaRPr lang="en-US" b="1" dirty="0"/>
          </a:p>
        </p:txBody>
      </p:sp>
      <p:sp>
        <p:nvSpPr>
          <p:cNvPr id="4" name="Slide Number Placeholder 3"/>
          <p:cNvSpPr>
            <a:spLocks noGrp="1"/>
          </p:cNvSpPr>
          <p:nvPr>
            <p:ph type="sldNum" sz="quarter" idx="5"/>
          </p:nvPr>
        </p:nvSpPr>
        <p:spPr/>
        <p:txBody>
          <a:bodyPr/>
          <a:lstStyle/>
          <a:p>
            <a:fld id="{B16C1312-4B18-4E3A-902A-FF9C4ADCB029}" type="slidenum">
              <a:rPr lang="en-US" smtClean="0"/>
              <a:t>53</a:t>
            </a:fld>
            <a:endParaRPr lang="en-US"/>
          </a:p>
        </p:txBody>
      </p:sp>
    </p:spTree>
    <p:extLst>
      <p:ext uri="{BB962C8B-B14F-4D97-AF65-F5344CB8AC3E}">
        <p14:creationId xmlns:p14="http://schemas.microsoft.com/office/powerpoint/2010/main" val="398822714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indicated feelings of disengagement from my work more frequently than 82% of those people, so I’m in the top 18% which is definitely a warning sign.</a:t>
            </a:r>
            <a:endParaRPr lang="en-US" b="1" dirty="0"/>
          </a:p>
        </p:txBody>
      </p:sp>
      <p:sp>
        <p:nvSpPr>
          <p:cNvPr id="4" name="Slide Number Placeholder 3"/>
          <p:cNvSpPr>
            <a:spLocks noGrp="1"/>
          </p:cNvSpPr>
          <p:nvPr>
            <p:ph type="sldNum" sz="quarter" idx="5"/>
          </p:nvPr>
        </p:nvSpPr>
        <p:spPr/>
        <p:txBody>
          <a:bodyPr/>
          <a:lstStyle/>
          <a:p>
            <a:fld id="{B16C1312-4B18-4E3A-902A-FF9C4ADCB029}" type="slidenum">
              <a:rPr lang="en-US" smtClean="0"/>
              <a:t>54</a:t>
            </a:fld>
            <a:endParaRPr lang="en-US"/>
          </a:p>
        </p:txBody>
      </p:sp>
    </p:spTree>
    <p:extLst>
      <p:ext uri="{BB962C8B-B14F-4D97-AF65-F5344CB8AC3E}">
        <p14:creationId xmlns:p14="http://schemas.microsoft.com/office/powerpoint/2010/main" val="87439641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I also reported feeling effective at work more frequently than 76% of the dataset.</a:t>
            </a:r>
          </a:p>
          <a:p>
            <a:endParaRPr lang="en-US" b="1" dirty="0"/>
          </a:p>
          <a:p>
            <a:r>
              <a:rPr lang="en-US" b="1" dirty="0"/>
              <a:t>(click)</a:t>
            </a:r>
          </a:p>
          <a:p>
            <a:endParaRPr lang="en-US" b="0" dirty="0"/>
          </a:p>
          <a:p>
            <a:r>
              <a:rPr lang="en-US" b="0" dirty="0"/>
              <a:t>Remember that efficacy is the opposite of the other two scales, and feeling effective at one’s job can </a:t>
            </a:r>
            <a:r>
              <a:rPr lang="en-US" b="0" i="1" dirty="0"/>
              <a:t>reduce </a:t>
            </a:r>
            <a:r>
              <a:rPr lang="en-US" b="0" i="0" dirty="0"/>
              <a:t>burnout. So this third score is a good sign for me.</a:t>
            </a:r>
            <a:endParaRPr lang="en-US" b="0" dirty="0"/>
          </a:p>
        </p:txBody>
      </p:sp>
      <p:sp>
        <p:nvSpPr>
          <p:cNvPr id="4" name="Slide Number Placeholder 3"/>
          <p:cNvSpPr>
            <a:spLocks noGrp="1"/>
          </p:cNvSpPr>
          <p:nvPr>
            <p:ph type="sldNum" sz="quarter" idx="5"/>
          </p:nvPr>
        </p:nvSpPr>
        <p:spPr/>
        <p:txBody>
          <a:bodyPr/>
          <a:lstStyle/>
          <a:p>
            <a:fld id="{B16C1312-4B18-4E3A-902A-FF9C4ADCB029}" type="slidenum">
              <a:rPr lang="en-US" smtClean="0"/>
              <a:t>55</a:t>
            </a:fld>
            <a:endParaRPr lang="en-US"/>
          </a:p>
        </p:txBody>
      </p:sp>
    </p:spTree>
    <p:extLst>
      <p:ext uri="{BB962C8B-B14F-4D97-AF65-F5344CB8AC3E}">
        <p14:creationId xmlns:p14="http://schemas.microsoft.com/office/powerpoint/2010/main" val="126289513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Before we go on, let’s pause for a minute and compare my survey results with what I was actually feeling at work.</a:t>
            </a:r>
          </a:p>
          <a:p>
            <a:endParaRPr lang="en-US" b="0" dirty="0"/>
          </a:p>
          <a:p>
            <a:r>
              <a:rPr lang="en-US" b="0" dirty="0"/>
              <a:t>Surprisingly, even though there were only 16 questions in the survey, I think the results accurately capture my experience.</a:t>
            </a:r>
          </a:p>
          <a:p>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t>I’ve been at my company for over 14 years, and in that time I’ve gone from a mid-level programmer to the director of the entire product team. Along that way I’ve picked up a number of roles and responsibilities that I don’t </a:t>
            </a:r>
            <a:r>
              <a:rPr lang="en-US" b="0" i="1" dirty="0"/>
              <a:t>love </a:t>
            </a:r>
            <a:r>
              <a:rPr lang="en-US" b="0" i="0" dirty="0"/>
              <a:t>doing, but that really need done and for which there’s no one else to do them.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t>People management is a good example; our programmers, QA staff, and UI/UX designer all report to me. I’m responsible for approving their PTO, coaching them through weekly 1-on-1s, developing their skills and managing their careers, and determining their salaries. I don’t really </a:t>
            </a:r>
            <a:r>
              <a:rPr lang="en-US" b="0" i="1" dirty="0"/>
              <a:t>enjoy </a:t>
            </a:r>
            <a:r>
              <a:rPr lang="en-US" b="0" i="0" dirty="0"/>
              <a:t>any of that, and it takes me away from technical work that I </a:t>
            </a:r>
            <a:r>
              <a:rPr lang="en-US" b="0" i="1" dirty="0"/>
              <a:t>do </a:t>
            </a:r>
            <a:r>
              <a:rPr lang="en-US" b="0" i="0" dirty="0"/>
              <a:t>enjoy. But we’re a small company and there just isn’t anyone else that has the capacity or the willingness to do it, so I do it.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t>The tension between doing the parts of my job that </a:t>
            </a:r>
            <a:r>
              <a:rPr lang="en-US" b="0" i="1" dirty="0"/>
              <a:t>need to get done</a:t>
            </a:r>
            <a:r>
              <a:rPr lang="en-US" b="0" i="0" dirty="0"/>
              <a:t> and the parts of my job that I </a:t>
            </a:r>
            <a:r>
              <a:rPr lang="en-US" b="0" i="1" dirty="0"/>
              <a:t>truly enjoy doing </a:t>
            </a:r>
            <a:r>
              <a:rPr lang="en-US" b="0" i="0" dirty="0"/>
              <a:t>is evident in these scores.</a:t>
            </a:r>
          </a:p>
          <a:p>
            <a:endParaRPr lang="en-US" b="0" dirty="0"/>
          </a:p>
        </p:txBody>
      </p:sp>
      <p:sp>
        <p:nvSpPr>
          <p:cNvPr id="4" name="Slide Number Placeholder 3"/>
          <p:cNvSpPr>
            <a:spLocks noGrp="1"/>
          </p:cNvSpPr>
          <p:nvPr>
            <p:ph type="sldNum" sz="quarter" idx="5"/>
          </p:nvPr>
        </p:nvSpPr>
        <p:spPr/>
        <p:txBody>
          <a:bodyPr/>
          <a:lstStyle/>
          <a:p>
            <a:fld id="{B16C1312-4B18-4E3A-902A-FF9C4ADCB029}" type="slidenum">
              <a:rPr lang="en-US" smtClean="0"/>
              <a:t>56</a:t>
            </a:fld>
            <a:endParaRPr lang="en-US"/>
          </a:p>
        </p:txBody>
      </p:sp>
    </p:spTree>
    <p:extLst>
      <p:ext uri="{BB962C8B-B14F-4D97-AF65-F5344CB8AC3E}">
        <p14:creationId xmlns:p14="http://schemas.microsoft.com/office/powerpoint/2010/main" val="93092270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On the exhaustion side, my energy levels have generally not rebounded to their pre-COVID levels. I can get through the day, I can get my work done, I can keep my kids alive, and I can occasionally summon the motivation to exercise, but I don’t have a lot of </a:t>
            </a:r>
            <a:r>
              <a:rPr lang="en-US" b="0" i="1" dirty="0"/>
              <a:t>spare </a:t>
            </a:r>
            <a:r>
              <a:rPr lang="en-US" b="0" i="0" dirty="0"/>
              <a:t>energy to put into new things. </a:t>
            </a:r>
          </a:p>
          <a:p>
            <a:endParaRPr lang="en-US" b="0" i="0" dirty="0"/>
          </a:p>
          <a:p>
            <a:r>
              <a:rPr lang="en-US" b="0" i="0" dirty="0"/>
              <a:t>That general feeling of low energy carries over into my job duties. I feel like I have to consciously expend energy to complete my people management and project management tasks, whereas the more technical work I do rejuvenates me. My score on this scale reflects the balance of those roles in my normal workday.</a:t>
            </a:r>
          </a:p>
          <a:p>
            <a:endParaRPr lang="en-US" b="0" i="0" dirty="0"/>
          </a:p>
          <a:p>
            <a:endParaRPr lang="en-US" b="0" dirty="0"/>
          </a:p>
        </p:txBody>
      </p:sp>
      <p:sp>
        <p:nvSpPr>
          <p:cNvPr id="4" name="Slide Number Placeholder 3"/>
          <p:cNvSpPr>
            <a:spLocks noGrp="1"/>
          </p:cNvSpPr>
          <p:nvPr>
            <p:ph type="sldNum" sz="quarter" idx="5"/>
          </p:nvPr>
        </p:nvSpPr>
        <p:spPr/>
        <p:txBody>
          <a:bodyPr/>
          <a:lstStyle/>
          <a:p>
            <a:fld id="{B16C1312-4B18-4E3A-902A-FF9C4ADCB029}" type="slidenum">
              <a:rPr lang="en-US" smtClean="0"/>
              <a:t>57</a:t>
            </a:fld>
            <a:endParaRPr lang="en-US"/>
          </a:p>
        </p:txBody>
      </p:sp>
    </p:spTree>
    <p:extLst>
      <p:ext uri="{BB962C8B-B14F-4D97-AF65-F5344CB8AC3E}">
        <p14:creationId xmlns:p14="http://schemas.microsoft.com/office/powerpoint/2010/main" val="247205497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My cynicism score is harder to unpack. It measures feelings of disengagement from work or people at work, but disengagement can have a number of different causes.</a:t>
            </a:r>
          </a:p>
        </p:txBody>
      </p:sp>
      <p:sp>
        <p:nvSpPr>
          <p:cNvPr id="4" name="Slide Number Placeholder 3"/>
          <p:cNvSpPr>
            <a:spLocks noGrp="1"/>
          </p:cNvSpPr>
          <p:nvPr>
            <p:ph type="sldNum" sz="quarter" idx="5"/>
          </p:nvPr>
        </p:nvSpPr>
        <p:spPr/>
        <p:txBody>
          <a:bodyPr/>
          <a:lstStyle/>
          <a:p>
            <a:fld id="{B16C1312-4B18-4E3A-902A-FF9C4ADCB029}" type="slidenum">
              <a:rPr lang="en-US" smtClean="0"/>
              <a:t>58</a:t>
            </a:fld>
            <a:endParaRPr lang="en-US"/>
          </a:p>
        </p:txBody>
      </p:sp>
    </p:spTree>
    <p:extLst>
      <p:ext uri="{BB962C8B-B14F-4D97-AF65-F5344CB8AC3E}">
        <p14:creationId xmlns:p14="http://schemas.microsoft.com/office/powerpoint/2010/main" val="419123527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One reason for feeling disengaged is doubting whether or not what you do actually matters.</a:t>
            </a:r>
          </a:p>
          <a:p>
            <a:endParaRPr lang="en-US" b="0" dirty="0"/>
          </a:p>
          <a:p>
            <a:r>
              <a:rPr lang="en-US" b="0" dirty="0"/>
              <a:t>This clearly isn’t an issue for me; I answered a “1” on this question, meaning </a:t>
            </a:r>
            <a:r>
              <a:rPr lang="en-US" b="0" i="0" dirty="0"/>
              <a:t>“a few times a year or less”. Not a frequent occurrence.</a:t>
            </a:r>
            <a:endParaRPr lang="en-US" b="0" dirty="0"/>
          </a:p>
        </p:txBody>
      </p:sp>
      <p:sp>
        <p:nvSpPr>
          <p:cNvPr id="4" name="Slide Number Placeholder 3"/>
          <p:cNvSpPr>
            <a:spLocks noGrp="1"/>
          </p:cNvSpPr>
          <p:nvPr>
            <p:ph type="sldNum" sz="quarter" idx="5"/>
          </p:nvPr>
        </p:nvSpPr>
        <p:spPr/>
        <p:txBody>
          <a:bodyPr/>
          <a:lstStyle/>
          <a:p>
            <a:fld id="{B16C1312-4B18-4E3A-902A-FF9C4ADCB029}" type="slidenum">
              <a:rPr lang="en-US" smtClean="0"/>
              <a:t>59</a:t>
            </a:fld>
            <a:endParaRPr lang="en-US"/>
          </a:p>
        </p:txBody>
      </p:sp>
    </p:spTree>
    <p:extLst>
      <p:ext uri="{BB962C8B-B14F-4D97-AF65-F5344CB8AC3E}">
        <p14:creationId xmlns:p14="http://schemas.microsoft.com/office/powerpoint/2010/main" val="27067897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t>But when we tried to drill in, no one quite explained or thought about burnout in quite the same way.</a:t>
            </a:r>
          </a:p>
          <a:p>
            <a:endParaRPr lang="en-US" i="0" dirty="0"/>
          </a:p>
          <a:p>
            <a:r>
              <a:rPr lang="en-US" i="0" dirty="0"/>
              <a:t>It was a bit like the Supreme Court and pornography; everyone was certain they could identify burnout when they saw it or were experiencing it, but couldn’t </a:t>
            </a:r>
            <a:r>
              <a:rPr lang="en-US" i="1" dirty="0"/>
              <a:t>define </a:t>
            </a:r>
            <a:r>
              <a:rPr lang="en-US" i="0" dirty="0"/>
              <a:t>it terms that helped us create an action plan to address it.</a:t>
            </a:r>
          </a:p>
          <a:p>
            <a:endParaRPr lang="en-US" i="0" dirty="0"/>
          </a:p>
          <a:p>
            <a:r>
              <a:rPr lang="en-US" i="0" dirty="0"/>
              <a:t>So, I decided to do some research. </a:t>
            </a:r>
          </a:p>
          <a:p>
            <a:endParaRPr lang="en-US" i="0" dirty="0"/>
          </a:p>
          <a:p>
            <a:r>
              <a:rPr lang="en-US" i="0" dirty="0"/>
              <a:t>I wanted to know what </a:t>
            </a:r>
            <a:r>
              <a:rPr lang="en-US" i="1" dirty="0"/>
              <a:t>caused </a:t>
            </a:r>
            <a:r>
              <a:rPr lang="en-US" i="0" dirty="0"/>
              <a:t>it, whether there was any standard way of </a:t>
            </a:r>
            <a:r>
              <a:rPr lang="en-US" i="1" dirty="0"/>
              <a:t>measuring </a:t>
            </a:r>
            <a:r>
              <a:rPr lang="en-US" i="0" dirty="0"/>
              <a:t>it, and what we could do to </a:t>
            </a:r>
            <a:r>
              <a:rPr lang="en-US" i="1" dirty="0"/>
              <a:t>recover from </a:t>
            </a:r>
            <a:r>
              <a:rPr lang="en-US" i="0" dirty="0"/>
              <a:t>it. </a:t>
            </a:r>
          </a:p>
        </p:txBody>
      </p:sp>
      <p:sp>
        <p:nvSpPr>
          <p:cNvPr id="4" name="Slide Number Placeholder 3"/>
          <p:cNvSpPr>
            <a:spLocks noGrp="1"/>
          </p:cNvSpPr>
          <p:nvPr>
            <p:ph type="sldNum" sz="quarter" idx="5"/>
          </p:nvPr>
        </p:nvSpPr>
        <p:spPr/>
        <p:txBody>
          <a:bodyPr/>
          <a:lstStyle/>
          <a:p>
            <a:fld id="{B16C1312-4B18-4E3A-902A-FF9C4ADCB029}" type="slidenum">
              <a:rPr lang="en-US" smtClean="0"/>
              <a:t>6</a:t>
            </a:fld>
            <a:endParaRPr lang="en-US"/>
          </a:p>
        </p:txBody>
      </p:sp>
    </p:spTree>
    <p:extLst>
      <p:ext uri="{BB962C8B-B14F-4D97-AF65-F5344CB8AC3E}">
        <p14:creationId xmlns:p14="http://schemas.microsoft.com/office/powerpoint/2010/main" val="150470955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However, I </a:t>
            </a:r>
            <a:r>
              <a:rPr lang="en-US" b="0" i="1" dirty="0"/>
              <a:t>have </a:t>
            </a:r>
            <a:r>
              <a:rPr lang="en-US" b="0" i="0" dirty="0"/>
              <a:t>become less enthusiastic and interested in my work. I think this accurately reflects my ongoing transition from a developer and technical architect into a management role; it’s absolutely an </a:t>
            </a:r>
            <a:r>
              <a:rPr lang="en-US" b="0" i="1" dirty="0"/>
              <a:t>important </a:t>
            </a:r>
            <a:r>
              <a:rPr lang="en-US" b="0" i="0" dirty="0"/>
              <a:t>role, I’m just less excited about doing it than I was when I was a programmer.</a:t>
            </a:r>
          </a:p>
          <a:p>
            <a:endParaRPr lang="en-US" b="0" i="0" dirty="0"/>
          </a:p>
          <a:p>
            <a:r>
              <a:rPr lang="en-US" b="0" i="0" dirty="0"/>
              <a:t>When I was coding, I would often work extra hours not because anyone told me I needed to, but because I was just really engaged with whatever I was building. I’m less likely to voluntarily spend my free time on my people management duties.</a:t>
            </a:r>
            <a:endParaRPr lang="en-US" b="0" dirty="0"/>
          </a:p>
        </p:txBody>
      </p:sp>
      <p:sp>
        <p:nvSpPr>
          <p:cNvPr id="4" name="Slide Number Placeholder 3"/>
          <p:cNvSpPr>
            <a:spLocks noGrp="1"/>
          </p:cNvSpPr>
          <p:nvPr>
            <p:ph type="sldNum" sz="quarter" idx="5"/>
          </p:nvPr>
        </p:nvSpPr>
        <p:spPr/>
        <p:txBody>
          <a:bodyPr/>
          <a:lstStyle/>
          <a:p>
            <a:fld id="{B16C1312-4B18-4E3A-902A-FF9C4ADCB029}" type="slidenum">
              <a:rPr lang="en-US" smtClean="0"/>
              <a:t>60</a:t>
            </a:fld>
            <a:endParaRPr lang="en-US"/>
          </a:p>
        </p:txBody>
      </p:sp>
    </p:spTree>
    <p:extLst>
      <p:ext uri="{BB962C8B-B14F-4D97-AF65-F5344CB8AC3E}">
        <p14:creationId xmlns:p14="http://schemas.microsoft.com/office/powerpoint/2010/main" val="71650572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My highest score is on “I just want to do my job and not be bothered”, which I reported feeling nearly every day.</a:t>
            </a:r>
          </a:p>
          <a:p>
            <a:endParaRPr lang="en-US" b="0" dirty="0"/>
          </a:p>
          <a:p>
            <a:r>
              <a:rPr lang="en-US" b="0" dirty="0"/>
              <a:t>I’m naturally introverted and I like being in a quiet room and going deep into thought about something. Talking to people is a critical part of my leadership role, but that doesn’t mean I don’t wish I could just be left alone for bit chunks of time.</a:t>
            </a:r>
            <a:endParaRPr lang="en-US" b="0" i="0" dirty="0"/>
          </a:p>
        </p:txBody>
      </p:sp>
      <p:sp>
        <p:nvSpPr>
          <p:cNvPr id="4" name="Slide Number Placeholder 3"/>
          <p:cNvSpPr>
            <a:spLocks noGrp="1"/>
          </p:cNvSpPr>
          <p:nvPr>
            <p:ph type="sldNum" sz="quarter" idx="5"/>
          </p:nvPr>
        </p:nvSpPr>
        <p:spPr/>
        <p:txBody>
          <a:bodyPr/>
          <a:lstStyle/>
          <a:p>
            <a:fld id="{B16C1312-4B18-4E3A-902A-FF9C4ADCB029}" type="slidenum">
              <a:rPr lang="en-US" smtClean="0"/>
              <a:t>61</a:t>
            </a:fld>
            <a:endParaRPr lang="en-US"/>
          </a:p>
        </p:txBody>
      </p:sp>
    </p:spTree>
    <p:extLst>
      <p:ext uri="{BB962C8B-B14F-4D97-AF65-F5344CB8AC3E}">
        <p14:creationId xmlns:p14="http://schemas.microsoft.com/office/powerpoint/2010/main" val="254100374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If you look at these scores together, they paint a picture of someone who knows their job is critically important, but who is struggling to remain enthusiastic and engaged about doing it.</a:t>
            </a:r>
          </a:p>
          <a:p>
            <a:endParaRPr lang="en-US" b="0" i="0" dirty="0"/>
          </a:p>
          <a:p>
            <a:r>
              <a:rPr lang="en-US" b="0" i="0" dirty="0"/>
              <a:t>And I think that’s a pretty fair picture of how I feel on any given day.</a:t>
            </a:r>
          </a:p>
          <a:p>
            <a:endParaRPr lang="en-US" b="0" i="0" dirty="0"/>
          </a:p>
          <a:p>
            <a:r>
              <a:rPr lang="en-US" b="0" i="0" dirty="0"/>
              <a:t>And if we stopped right there, these scores might indicate a moderately strong level of burnout, and you might start asking me why I’m not looking for a job I can be more excited about.</a:t>
            </a:r>
          </a:p>
        </p:txBody>
      </p:sp>
      <p:sp>
        <p:nvSpPr>
          <p:cNvPr id="4" name="Slide Number Placeholder 3"/>
          <p:cNvSpPr>
            <a:spLocks noGrp="1"/>
          </p:cNvSpPr>
          <p:nvPr>
            <p:ph type="sldNum" sz="quarter" idx="5"/>
          </p:nvPr>
        </p:nvSpPr>
        <p:spPr/>
        <p:txBody>
          <a:bodyPr/>
          <a:lstStyle/>
          <a:p>
            <a:fld id="{B16C1312-4B18-4E3A-902A-FF9C4ADCB029}" type="slidenum">
              <a:rPr lang="en-US" smtClean="0"/>
              <a:t>62</a:t>
            </a:fld>
            <a:endParaRPr lang="en-US"/>
          </a:p>
        </p:txBody>
      </p:sp>
    </p:spTree>
    <p:extLst>
      <p:ext uri="{BB962C8B-B14F-4D97-AF65-F5344CB8AC3E}">
        <p14:creationId xmlns:p14="http://schemas.microsoft.com/office/powerpoint/2010/main" val="372567137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My professional efficacy scores can provide some insight. They paint a very different picture of someone who feels skilled, talented, and competent in their role.</a:t>
            </a:r>
          </a:p>
          <a:p>
            <a:endParaRPr lang="en-US" b="0" i="0" dirty="0"/>
          </a:p>
          <a:p>
            <a:r>
              <a:rPr lang="en-US" b="0" i="0" dirty="0"/>
              <a:t>I don’t claim to be a </a:t>
            </a:r>
            <a:r>
              <a:rPr lang="en-US" b="0" i="1" dirty="0"/>
              <a:t>fantastic </a:t>
            </a:r>
            <a:r>
              <a:rPr lang="en-US" b="0" i="0" dirty="0"/>
              <a:t>manager or leader, I have plenty of weak areas and things I’m not great at, but I </a:t>
            </a:r>
            <a:r>
              <a:rPr lang="en-US" b="0" i="1" dirty="0"/>
              <a:t>have</a:t>
            </a:r>
            <a:r>
              <a:rPr lang="en-US" b="0" i="0" dirty="0"/>
              <a:t> spent a lot of time deliberately learning how to be better. I’ve read books, listened to podcasts, and worked hard to compensate for the more introverted and left-brained parts of my personality. And I think my results in the role demonstrate that. </a:t>
            </a:r>
          </a:p>
          <a:p>
            <a:endParaRPr lang="en-US" b="0" i="0" dirty="0"/>
          </a:p>
          <a:p>
            <a:r>
              <a:rPr lang="en-US" b="0" i="0" dirty="0"/>
              <a:t>Additionally, I can clearly see the impact that I have on my organization in my role, and I know that I’m making a difference not only to the company, but in the day to day lives of the people that report to me. That feeling of making a difference and of playing a critical role is very fulfilling to me and counteracts some of the burnout I might otherwise be experiencing.</a:t>
            </a:r>
          </a:p>
        </p:txBody>
      </p:sp>
      <p:sp>
        <p:nvSpPr>
          <p:cNvPr id="4" name="Slide Number Placeholder 3"/>
          <p:cNvSpPr>
            <a:spLocks noGrp="1"/>
          </p:cNvSpPr>
          <p:nvPr>
            <p:ph type="sldNum" sz="quarter" idx="5"/>
          </p:nvPr>
        </p:nvSpPr>
        <p:spPr/>
        <p:txBody>
          <a:bodyPr/>
          <a:lstStyle/>
          <a:p>
            <a:fld id="{B16C1312-4B18-4E3A-902A-FF9C4ADCB029}" type="slidenum">
              <a:rPr lang="en-US" smtClean="0"/>
              <a:t>63</a:t>
            </a:fld>
            <a:endParaRPr lang="en-US"/>
          </a:p>
        </p:txBody>
      </p:sp>
    </p:spTree>
    <p:extLst>
      <p:ext uri="{BB962C8B-B14F-4D97-AF65-F5344CB8AC3E}">
        <p14:creationId xmlns:p14="http://schemas.microsoft.com/office/powerpoint/2010/main" val="157118488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Just because I scored “good” on one of the scales doesn’t mean I’m not suffering from burnout; any one of these scales by itself can indicate a different type of burnout profile.</a:t>
            </a:r>
            <a:endParaRPr lang="en-US" b="0" i="0" dirty="0"/>
          </a:p>
          <a:p>
            <a:endParaRPr lang="en-US" b="0" i="0" dirty="0"/>
          </a:p>
          <a:p>
            <a:r>
              <a:rPr lang="en-US" b="0" i="0" dirty="0"/>
              <a:t>The MBI categorizes people into five different “profiles” that indicate the primary type of burnout someone is experiencing.</a:t>
            </a:r>
          </a:p>
        </p:txBody>
      </p:sp>
      <p:sp>
        <p:nvSpPr>
          <p:cNvPr id="4" name="Slide Number Placeholder 3"/>
          <p:cNvSpPr>
            <a:spLocks noGrp="1"/>
          </p:cNvSpPr>
          <p:nvPr>
            <p:ph type="sldNum" sz="quarter" idx="5"/>
          </p:nvPr>
        </p:nvSpPr>
        <p:spPr/>
        <p:txBody>
          <a:bodyPr/>
          <a:lstStyle/>
          <a:p>
            <a:fld id="{B16C1312-4B18-4E3A-902A-FF9C4ADCB029}" type="slidenum">
              <a:rPr lang="en-US" smtClean="0"/>
              <a:t>64</a:t>
            </a:fld>
            <a:endParaRPr lang="en-US"/>
          </a:p>
        </p:txBody>
      </p:sp>
    </p:spTree>
    <p:extLst>
      <p:ext uri="{BB962C8B-B14F-4D97-AF65-F5344CB8AC3E}">
        <p14:creationId xmlns:p14="http://schemas.microsoft.com/office/powerpoint/2010/main" val="303744277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The profile associated with a report like mine is called “Disengaged”.</a:t>
            </a:r>
            <a:endParaRPr lang="en-US" b="0" i="0" dirty="0"/>
          </a:p>
          <a:p>
            <a:endParaRPr lang="en-US" b="0" i="0" dirty="0"/>
          </a:p>
          <a:p>
            <a:r>
              <a:rPr lang="en-US" b="0" i="0" dirty="0"/>
              <a:t>In this profile, Cynicism is the primary burnout factor. The other two scales are either not contributing, or have a moderate impact. </a:t>
            </a:r>
          </a:p>
          <a:p>
            <a:endParaRPr lang="en-US" b="0" i="0" dirty="0"/>
          </a:p>
          <a:p>
            <a:r>
              <a:rPr lang="en-US" b="0" i="0" dirty="0"/>
              <a:t>It’s really important to note that this is NOT saying that I AM disengaged, it’s just saying that my </a:t>
            </a:r>
            <a:r>
              <a:rPr lang="en-US" b="0" i="1" dirty="0"/>
              <a:t>burnout profile </a:t>
            </a:r>
            <a:r>
              <a:rPr lang="en-US" b="0" i="0" dirty="0"/>
              <a:t>is characterized by </a:t>
            </a:r>
            <a:r>
              <a:rPr lang="en-US" b="0" i="1" dirty="0"/>
              <a:t>feelings</a:t>
            </a:r>
            <a:r>
              <a:rPr lang="en-US" b="0" i="0" dirty="0"/>
              <a:t> that often accompany some form of disengagement. This report isn’t passing judgement on me and it’s not saying I’m doing poorly at my job.</a:t>
            </a:r>
          </a:p>
          <a:p>
            <a:endParaRPr lang="en-US" b="0" i="0" dirty="0"/>
          </a:p>
          <a:p>
            <a:r>
              <a:rPr lang="en-US" b="0" i="0" dirty="0"/>
              <a:t>It’s just providing a label that fits the pattern of my scores, which suggest that if my burnout continues in this way without treatment, it will likely manifest as increased disengagement from my job.</a:t>
            </a:r>
            <a:endParaRPr lang="en-US" b="0" dirty="0"/>
          </a:p>
        </p:txBody>
      </p:sp>
      <p:sp>
        <p:nvSpPr>
          <p:cNvPr id="4" name="Slide Number Placeholder 3"/>
          <p:cNvSpPr>
            <a:spLocks noGrp="1"/>
          </p:cNvSpPr>
          <p:nvPr>
            <p:ph type="sldNum" sz="quarter" idx="5"/>
          </p:nvPr>
        </p:nvSpPr>
        <p:spPr/>
        <p:txBody>
          <a:bodyPr/>
          <a:lstStyle/>
          <a:p>
            <a:fld id="{B16C1312-4B18-4E3A-902A-FF9C4ADCB029}" type="slidenum">
              <a:rPr lang="en-US" smtClean="0"/>
              <a:t>65</a:t>
            </a:fld>
            <a:endParaRPr lang="en-US"/>
          </a:p>
        </p:txBody>
      </p:sp>
    </p:spTree>
    <p:extLst>
      <p:ext uri="{BB962C8B-B14F-4D97-AF65-F5344CB8AC3E}">
        <p14:creationId xmlns:p14="http://schemas.microsoft.com/office/powerpoint/2010/main" val="47169563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Similarly, the “Ineffective” profile isn’t saying that someone is </a:t>
            </a:r>
            <a:r>
              <a:rPr lang="en-US" b="0" i="1" dirty="0"/>
              <a:t>actually </a:t>
            </a:r>
            <a:r>
              <a:rPr lang="en-US" b="0" i="0" dirty="0"/>
              <a:t>ineffective at their job, it’s just saying that </a:t>
            </a:r>
            <a:r>
              <a:rPr lang="en-US" b="0" i="1" dirty="0"/>
              <a:t>feeling </a:t>
            </a:r>
            <a:r>
              <a:rPr lang="en-US" b="0" i="0" dirty="0"/>
              <a:t>ineffective is the primary driver of their burnout symptoms. </a:t>
            </a:r>
          </a:p>
          <a:p>
            <a:endParaRPr lang="en-US" b="0" i="0" dirty="0"/>
          </a:p>
        </p:txBody>
      </p:sp>
      <p:sp>
        <p:nvSpPr>
          <p:cNvPr id="4" name="Slide Number Placeholder 3"/>
          <p:cNvSpPr>
            <a:spLocks noGrp="1"/>
          </p:cNvSpPr>
          <p:nvPr>
            <p:ph type="sldNum" sz="quarter" idx="5"/>
          </p:nvPr>
        </p:nvSpPr>
        <p:spPr/>
        <p:txBody>
          <a:bodyPr/>
          <a:lstStyle/>
          <a:p>
            <a:fld id="{B16C1312-4B18-4E3A-902A-FF9C4ADCB029}" type="slidenum">
              <a:rPr lang="en-US" smtClean="0"/>
              <a:t>66</a:t>
            </a:fld>
            <a:endParaRPr lang="en-US"/>
          </a:p>
        </p:txBody>
      </p:sp>
    </p:spTree>
    <p:extLst>
      <p:ext uri="{BB962C8B-B14F-4D97-AF65-F5344CB8AC3E}">
        <p14:creationId xmlns:p14="http://schemas.microsoft.com/office/powerpoint/2010/main" val="251740355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Likewise, the “Overextended” profile is characterized primarily by feelings of Exhaustion</a:t>
            </a:r>
          </a:p>
        </p:txBody>
      </p:sp>
      <p:sp>
        <p:nvSpPr>
          <p:cNvPr id="4" name="Slide Number Placeholder 3"/>
          <p:cNvSpPr>
            <a:spLocks noGrp="1"/>
          </p:cNvSpPr>
          <p:nvPr>
            <p:ph type="sldNum" sz="quarter" idx="5"/>
          </p:nvPr>
        </p:nvSpPr>
        <p:spPr/>
        <p:txBody>
          <a:bodyPr/>
          <a:lstStyle/>
          <a:p>
            <a:fld id="{B16C1312-4B18-4E3A-902A-FF9C4ADCB029}" type="slidenum">
              <a:rPr lang="en-US" smtClean="0"/>
              <a:t>67</a:t>
            </a:fld>
            <a:endParaRPr lang="en-US"/>
          </a:p>
        </p:txBody>
      </p:sp>
    </p:spTree>
    <p:extLst>
      <p:ext uri="{BB962C8B-B14F-4D97-AF65-F5344CB8AC3E}">
        <p14:creationId xmlns:p14="http://schemas.microsoft.com/office/powerpoint/2010/main" val="275759205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The “Burnout” profile is characterized by high frequencies of both exhaustion and cynicism. These people will usually also report feelings of low professional efficacy, but it’s the tiredness and disengagement that are primarily driving their burnout.</a:t>
            </a:r>
          </a:p>
          <a:p>
            <a:endParaRPr lang="en-US" b="0" dirty="0"/>
          </a:p>
          <a:p>
            <a:r>
              <a:rPr lang="en-US" b="1" dirty="0"/>
              <a:t>(click)</a:t>
            </a:r>
            <a:endParaRPr lang="en-US" b="0" dirty="0"/>
          </a:p>
          <a:p>
            <a:endParaRPr lang="en-US" b="0" dirty="0"/>
          </a:p>
          <a:p>
            <a:r>
              <a:rPr lang="en-US" b="0" dirty="0"/>
              <a:t>Left untreated, this is the sort of burnout that can progress into stages 4 and 5 of </a:t>
            </a:r>
            <a:r>
              <a:rPr lang="en-US" b="0" dirty="0" err="1"/>
              <a:t>Veninga’s</a:t>
            </a:r>
            <a:r>
              <a:rPr lang="en-US" b="0" dirty="0"/>
              <a:t> burnout model where chronic symptoms develop.</a:t>
            </a:r>
          </a:p>
        </p:txBody>
      </p:sp>
      <p:sp>
        <p:nvSpPr>
          <p:cNvPr id="4" name="Slide Number Placeholder 3"/>
          <p:cNvSpPr>
            <a:spLocks noGrp="1"/>
          </p:cNvSpPr>
          <p:nvPr>
            <p:ph type="sldNum" sz="quarter" idx="5"/>
          </p:nvPr>
        </p:nvSpPr>
        <p:spPr/>
        <p:txBody>
          <a:bodyPr/>
          <a:lstStyle/>
          <a:p>
            <a:fld id="{B16C1312-4B18-4E3A-902A-FF9C4ADCB029}" type="slidenum">
              <a:rPr lang="en-US" smtClean="0"/>
              <a:t>68</a:t>
            </a:fld>
            <a:endParaRPr lang="en-US"/>
          </a:p>
        </p:txBody>
      </p:sp>
    </p:spTree>
    <p:extLst>
      <p:ext uri="{BB962C8B-B14F-4D97-AF65-F5344CB8AC3E}">
        <p14:creationId xmlns:p14="http://schemas.microsoft.com/office/powerpoint/2010/main" val="404413843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And of course, some people aren’t burnt out at all. These lucky jerks show up energized and engaged every day. Good for them.</a:t>
            </a:r>
          </a:p>
        </p:txBody>
      </p:sp>
      <p:sp>
        <p:nvSpPr>
          <p:cNvPr id="4" name="Slide Number Placeholder 3"/>
          <p:cNvSpPr>
            <a:spLocks noGrp="1"/>
          </p:cNvSpPr>
          <p:nvPr>
            <p:ph type="sldNum" sz="quarter" idx="5"/>
          </p:nvPr>
        </p:nvSpPr>
        <p:spPr/>
        <p:txBody>
          <a:bodyPr/>
          <a:lstStyle/>
          <a:p>
            <a:fld id="{B16C1312-4B18-4E3A-902A-FF9C4ADCB029}" type="slidenum">
              <a:rPr lang="en-US" smtClean="0"/>
              <a:t>69</a:t>
            </a:fld>
            <a:endParaRPr lang="en-US"/>
          </a:p>
        </p:txBody>
      </p:sp>
    </p:spTree>
    <p:extLst>
      <p:ext uri="{BB962C8B-B14F-4D97-AF65-F5344CB8AC3E}">
        <p14:creationId xmlns:p14="http://schemas.microsoft.com/office/powerpoint/2010/main" val="27692495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that brings us to today’s agenda.</a:t>
            </a:r>
          </a:p>
          <a:p>
            <a:endParaRPr lang="en-US" dirty="0"/>
          </a:p>
          <a:p>
            <a:r>
              <a:rPr lang="en-US" dirty="0"/>
              <a:t>This session is a summary of what I learned from that research and applying to our teams.</a:t>
            </a:r>
            <a:endParaRPr lang="en-US" i="0" dirty="0"/>
          </a:p>
          <a:p>
            <a:endParaRPr lang="en-US" i="0" dirty="0"/>
          </a:p>
          <a:p>
            <a:r>
              <a:rPr lang="en-US" i="0" dirty="0"/>
              <a:t>I’ll start with a summary of what burnout is and what causes it.</a:t>
            </a:r>
          </a:p>
          <a:p>
            <a:endParaRPr lang="en-US" i="0" dirty="0"/>
          </a:p>
          <a:p>
            <a:r>
              <a:rPr lang="en-US" i="0" dirty="0"/>
              <a:t>I’ll introduce a tool I used to measure burnout and show you how to roll it out on your teams as well.</a:t>
            </a:r>
          </a:p>
          <a:p>
            <a:endParaRPr lang="en-US" i="0" dirty="0"/>
          </a:p>
          <a:p>
            <a:r>
              <a:rPr lang="en-US" i="0" dirty="0"/>
              <a:t>And finally we’ll talk about how you can use those burnout measurements to more effectively treat or manage the burnout your staff is feeling. </a:t>
            </a:r>
          </a:p>
          <a:p>
            <a:endParaRPr lang="en-US" i="0" dirty="0"/>
          </a:p>
        </p:txBody>
      </p:sp>
      <p:sp>
        <p:nvSpPr>
          <p:cNvPr id="4" name="Slide Number Placeholder 3"/>
          <p:cNvSpPr>
            <a:spLocks noGrp="1"/>
          </p:cNvSpPr>
          <p:nvPr>
            <p:ph type="sldNum" sz="quarter" idx="5"/>
          </p:nvPr>
        </p:nvSpPr>
        <p:spPr/>
        <p:txBody>
          <a:bodyPr/>
          <a:lstStyle/>
          <a:p>
            <a:fld id="{B16C1312-4B18-4E3A-902A-FF9C4ADCB029}" type="slidenum">
              <a:rPr lang="en-US" smtClean="0"/>
              <a:t>7</a:t>
            </a:fld>
            <a:endParaRPr lang="en-US"/>
          </a:p>
        </p:txBody>
      </p:sp>
    </p:spTree>
    <p:extLst>
      <p:ext uri="{BB962C8B-B14F-4D97-AF65-F5344CB8AC3E}">
        <p14:creationId xmlns:p14="http://schemas.microsoft.com/office/powerpoint/2010/main" val="382113632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Let’s pause here for a moment.</a:t>
            </a:r>
          </a:p>
          <a:p>
            <a:endParaRPr lang="en-US" b="0" dirty="0"/>
          </a:p>
          <a:p>
            <a:r>
              <a:rPr lang="en-US" b="0" dirty="0"/>
              <a:t>I just spent a bunch of time explaining how a 16-question survey produces this highly insightful numerical model of how much burnout a person is feeling, and I totally understand if you’re sitting there feeling a little bit skeptical. </a:t>
            </a:r>
          </a:p>
          <a:p>
            <a:endParaRPr lang="en-US" b="0" dirty="0"/>
          </a:p>
          <a:p>
            <a:r>
              <a:rPr lang="en-US" b="0" dirty="0"/>
              <a:t>Like, can 5 questions </a:t>
            </a:r>
            <a:r>
              <a:rPr lang="en-US" b="0" i="1" dirty="0"/>
              <a:t>really </a:t>
            </a:r>
            <a:r>
              <a:rPr lang="en-US" b="0" i="0" dirty="0"/>
              <a:t>provide that accurate of a read on how disengaged I am from my job, given all of the factors that go into a role like mine?</a:t>
            </a:r>
          </a:p>
        </p:txBody>
      </p:sp>
      <p:sp>
        <p:nvSpPr>
          <p:cNvPr id="4" name="Slide Number Placeholder 3"/>
          <p:cNvSpPr>
            <a:spLocks noGrp="1"/>
          </p:cNvSpPr>
          <p:nvPr>
            <p:ph type="sldNum" sz="quarter" idx="5"/>
          </p:nvPr>
        </p:nvSpPr>
        <p:spPr/>
        <p:txBody>
          <a:bodyPr/>
          <a:lstStyle/>
          <a:p>
            <a:fld id="{B16C1312-4B18-4E3A-902A-FF9C4ADCB029}" type="slidenum">
              <a:rPr lang="en-US" smtClean="0"/>
              <a:t>70</a:t>
            </a:fld>
            <a:endParaRPr lang="en-US"/>
          </a:p>
        </p:txBody>
      </p:sp>
    </p:spTree>
    <p:extLst>
      <p:ext uri="{BB962C8B-B14F-4D97-AF65-F5344CB8AC3E}">
        <p14:creationId xmlns:p14="http://schemas.microsoft.com/office/powerpoint/2010/main" val="155534458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t>It turns out that the MBI has been statistically proven to properly evaluate burnout.</a:t>
            </a:r>
          </a:p>
          <a:p>
            <a:endParaRPr lang="en-US" b="0" i="0" dirty="0"/>
          </a:p>
          <a:p>
            <a:r>
              <a:rPr lang="en-US" b="0" i="0" dirty="0"/>
              <a:t>There’s a whole field of scientific study called psychometrics that is used to develop and evaluate standardized tests. Psychometrics are used to design IQ tests, the SAT, certification exams, </a:t>
            </a:r>
            <a:r>
              <a:rPr lang="en-US" b="0" i="0" dirty="0" err="1"/>
              <a:t>etc</a:t>
            </a:r>
            <a:r>
              <a:rPr lang="en-US" b="0" i="0" dirty="0"/>
              <a:t>; you can’t use something like the SAT in college admissions without first proving that it actually works.</a:t>
            </a:r>
          </a:p>
          <a:p>
            <a:endParaRPr lang="en-US" b="0" i="0" dirty="0"/>
          </a:p>
          <a:p>
            <a:r>
              <a:rPr lang="en-US" b="0" i="0" dirty="0"/>
              <a:t>There are two main measures in psychometrics called “reliability” and “validity”.</a:t>
            </a:r>
          </a:p>
          <a:p>
            <a:endParaRPr lang="en-US" b="0" i="0" dirty="0"/>
          </a:p>
        </p:txBody>
      </p:sp>
      <p:sp>
        <p:nvSpPr>
          <p:cNvPr id="4" name="Slide Number Placeholder 3"/>
          <p:cNvSpPr>
            <a:spLocks noGrp="1"/>
          </p:cNvSpPr>
          <p:nvPr>
            <p:ph type="sldNum" sz="quarter" idx="5"/>
          </p:nvPr>
        </p:nvSpPr>
        <p:spPr/>
        <p:txBody>
          <a:bodyPr/>
          <a:lstStyle/>
          <a:p>
            <a:fld id="{B16C1312-4B18-4E3A-902A-FF9C4ADCB029}" type="slidenum">
              <a:rPr lang="en-US" smtClean="0"/>
              <a:t>71</a:t>
            </a:fld>
            <a:endParaRPr lang="en-US"/>
          </a:p>
        </p:txBody>
      </p:sp>
    </p:spTree>
    <p:extLst>
      <p:ext uri="{BB962C8B-B14F-4D97-AF65-F5344CB8AC3E}">
        <p14:creationId xmlns:p14="http://schemas.microsoft.com/office/powerpoint/2010/main" val="259662191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Reliability</a:t>
            </a:r>
            <a:r>
              <a:rPr lang="en-US" b="0" dirty="0"/>
              <a:t> measures how consistent the results are across multiple takings of a test. If you repeat a reliable test under the same conditions, it will produce the same results; if the test produces random results, it’s not very reliable.</a:t>
            </a:r>
          </a:p>
          <a:p>
            <a:endParaRPr lang="en-US" b="0" dirty="0"/>
          </a:p>
          <a:p>
            <a:r>
              <a:rPr lang="en-US" b="0" dirty="0"/>
              <a:t>An analysis of over 84 published studies have confirmed that all three scales of the MBI exceed the recommended levels for surveys used in clinical research. </a:t>
            </a:r>
            <a:endParaRPr lang="en-US" b="1" dirty="0"/>
          </a:p>
        </p:txBody>
      </p:sp>
      <p:sp>
        <p:nvSpPr>
          <p:cNvPr id="4" name="Slide Number Placeholder 3"/>
          <p:cNvSpPr>
            <a:spLocks noGrp="1"/>
          </p:cNvSpPr>
          <p:nvPr>
            <p:ph type="sldNum" sz="quarter" idx="5"/>
          </p:nvPr>
        </p:nvSpPr>
        <p:spPr/>
        <p:txBody>
          <a:bodyPr/>
          <a:lstStyle/>
          <a:p>
            <a:fld id="{B16C1312-4B18-4E3A-902A-FF9C4ADCB029}" type="slidenum">
              <a:rPr lang="en-US" smtClean="0"/>
              <a:t>72</a:t>
            </a:fld>
            <a:endParaRPr lang="en-US"/>
          </a:p>
        </p:txBody>
      </p:sp>
    </p:spTree>
    <p:extLst>
      <p:ext uri="{BB962C8B-B14F-4D97-AF65-F5344CB8AC3E}">
        <p14:creationId xmlns:p14="http://schemas.microsoft.com/office/powerpoint/2010/main" val="357481598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Validity</a:t>
            </a:r>
            <a:r>
              <a:rPr lang="en-US" b="0" dirty="0"/>
              <a:t> is the degree to which the test measures the thing it claims to measure. In the case of the MBI, it’s how well the scores actually reflect a person’s feelings of burnout.</a:t>
            </a:r>
          </a:p>
          <a:p>
            <a:endParaRPr lang="en-US" b="0" dirty="0"/>
          </a:p>
          <a:p>
            <a:r>
              <a:rPr lang="en-US" b="0" dirty="0"/>
              <a:t>Again, multiple additional studies have established the validity of the MBI and that the scores correlate with other measures of burnout and disengagement.</a:t>
            </a:r>
          </a:p>
          <a:p>
            <a:endParaRPr lang="en-US" b="0" dirty="0"/>
          </a:p>
          <a:p>
            <a:r>
              <a:rPr lang="en-US" b="0" dirty="0"/>
              <a:t>This was sufficient to tell me that the MBI is a valid tool for use at work, and not some nonsense that a rando published on the internet.</a:t>
            </a:r>
            <a:endParaRPr lang="en-US" b="1" dirty="0"/>
          </a:p>
        </p:txBody>
      </p:sp>
      <p:sp>
        <p:nvSpPr>
          <p:cNvPr id="4" name="Slide Number Placeholder 3"/>
          <p:cNvSpPr>
            <a:spLocks noGrp="1"/>
          </p:cNvSpPr>
          <p:nvPr>
            <p:ph type="sldNum" sz="quarter" idx="5"/>
          </p:nvPr>
        </p:nvSpPr>
        <p:spPr/>
        <p:txBody>
          <a:bodyPr/>
          <a:lstStyle/>
          <a:p>
            <a:fld id="{B16C1312-4B18-4E3A-902A-FF9C4ADCB029}" type="slidenum">
              <a:rPr lang="en-US" smtClean="0"/>
              <a:t>73</a:t>
            </a:fld>
            <a:endParaRPr lang="en-US"/>
          </a:p>
        </p:txBody>
      </p:sp>
    </p:spTree>
    <p:extLst>
      <p:ext uri="{BB962C8B-B14F-4D97-AF65-F5344CB8AC3E}">
        <p14:creationId xmlns:p14="http://schemas.microsoft.com/office/powerpoint/2010/main" val="279874833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talk about actually rolling these surveys out to your team and analyzing the results.</a:t>
            </a:r>
          </a:p>
          <a:p>
            <a:endParaRPr lang="en-US" dirty="0"/>
          </a:p>
          <a:p>
            <a:r>
              <a:rPr lang="en-US" dirty="0"/>
              <a:t>There are a couple of places where I can save you some head-scratching over some non-obvious options, and then there are some lessons learned I can share regarding the rollout I did in my company.</a:t>
            </a:r>
          </a:p>
        </p:txBody>
      </p:sp>
      <p:sp>
        <p:nvSpPr>
          <p:cNvPr id="4" name="Slide Number Placeholder 3"/>
          <p:cNvSpPr>
            <a:spLocks noGrp="1"/>
          </p:cNvSpPr>
          <p:nvPr>
            <p:ph type="sldNum" sz="quarter" idx="5"/>
          </p:nvPr>
        </p:nvSpPr>
        <p:spPr/>
        <p:txBody>
          <a:bodyPr/>
          <a:lstStyle/>
          <a:p>
            <a:fld id="{B16C1312-4B18-4E3A-902A-FF9C4ADCB029}" type="slidenum">
              <a:rPr lang="en-US" smtClean="0"/>
              <a:t>74</a:t>
            </a:fld>
            <a:endParaRPr lang="en-US"/>
          </a:p>
        </p:txBody>
      </p:sp>
    </p:spTree>
    <p:extLst>
      <p:ext uri="{BB962C8B-B14F-4D97-AF65-F5344CB8AC3E}">
        <p14:creationId xmlns:p14="http://schemas.microsoft.com/office/powerpoint/2010/main" val="65354225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MBI can be purchased from a website called MindGarden.com.</a:t>
            </a:r>
          </a:p>
          <a:p>
            <a:endParaRPr lang="en-US" dirty="0"/>
          </a:p>
          <a:p>
            <a:r>
              <a:rPr lang="en-US" dirty="0"/>
              <a:t>They sell a ton of different research instruments, but you can easily find the MBI by name.</a:t>
            </a:r>
          </a:p>
        </p:txBody>
      </p:sp>
      <p:sp>
        <p:nvSpPr>
          <p:cNvPr id="4" name="Slide Number Placeholder 3"/>
          <p:cNvSpPr>
            <a:spLocks noGrp="1"/>
          </p:cNvSpPr>
          <p:nvPr>
            <p:ph type="sldNum" sz="quarter" idx="5"/>
          </p:nvPr>
        </p:nvSpPr>
        <p:spPr/>
        <p:txBody>
          <a:bodyPr/>
          <a:lstStyle/>
          <a:p>
            <a:fld id="{B16C1312-4B18-4E3A-902A-FF9C4ADCB029}" type="slidenum">
              <a:rPr lang="en-US" smtClean="0"/>
              <a:t>75</a:t>
            </a:fld>
            <a:endParaRPr lang="en-US"/>
          </a:p>
        </p:txBody>
      </p:sp>
    </p:spTree>
    <p:extLst>
      <p:ext uri="{BB962C8B-B14F-4D97-AF65-F5344CB8AC3E}">
        <p14:creationId xmlns:p14="http://schemas.microsoft.com/office/powerpoint/2010/main" val="158543468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thing that was non-obvious about this is that there are multiple different versions of the MBI. Some are designed for specific occupations, but the one you want to get is the MBI-GS for general use. </a:t>
            </a:r>
          </a:p>
          <a:p>
            <a:endParaRPr lang="en-US" dirty="0"/>
          </a:p>
          <a:p>
            <a:r>
              <a:rPr lang="en-US" dirty="0"/>
              <a:t>The occupation-specific ones have job-specific language that is only appropriate for people in those careers. </a:t>
            </a:r>
          </a:p>
        </p:txBody>
      </p:sp>
      <p:sp>
        <p:nvSpPr>
          <p:cNvPr id="4" name="Slide Number Placeholder 3"/>
          <p:cNvSpPr>
            <a:spLocks noGrp="1"/>
          </p:cNvSpPr>
          <p:nvPr>
            <p:ph type="sldNum" sz="quarter" idx="5"/>
          </p:nvPr>
        </p:nvSpPr>
        <p:spPr/>
        <p:txBody>
          <a:bodyPr/>
          <a:lstStyle/>
          <a:p>
            <a:fld id="{B16C1312-4B18-4E3A-902A-FF9C4ADCB029}" type="slidenum">
              <a:rPr lang="en-US" smtClean="0"/>
              <a:t>76</a:t>
            </a:fld>
            <a:endParaRPr lang="en-US"/>
          </a:p>
        </p:txBody>
      </p:sp>
    </p:spTree>
    <p:extLst>
      <p:ext uri="{BB962C8B-B14F-4D97-AF65-F5344CB8AC3E}">
        <p14:creationId xmlns:p14="http://schemas.microsoft.com/office/powerpoint/2010/main" val="296080006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Figuring out how to actually </a:t>
            </a:r>
            <a:r>
              <a:rPr lang="en-US" i="1" dirty="0"/>
              <a:t>buy </a:t>
            </a:r>
            <a:r>
              <a:rPr lang="en-US" i="0" dirty="0"/>
              <a:t>the survey was a bit confusing at first because they offer a large number of things you can purchase, without clear guidance as to how they all work together.</a:t>
            </a:r>
          </a:p>
        </p:txBody>
      </p:sp>
      <p:sp>
        <p:nvSpPr>
          <p:cNvPr id="4" name="Slide Number Placeholder 3"/>
          <p:cNvSpPr>
            <a:spLocks noGrp="1"/>
          </p:cNvSpPr>
          <p:nvPr>
            <p:ph type="sldNum" sz="quarter" idx="5"/>
          </p:nvPr>
        </p:nvSpPr>
        <p:spPr/>
        <p:txBody>
          <a:bodyPr/>
          <a:lstStyle/>
          <a:p>
            <a:fld id="{B16C1312-4B18-4E3A-902A-FF9C4ADCB029}" type="slidenum">
              <a:rPr lang="en-US" smtClean="0"/>
              <a:t>77</a:t>
            </a:fld>
            <a:endParaRPr lang="en-US"/>
          </a:p>
        </p:txBody>
      </p:sp>
    </p:spTree>
    <p:extLst>
      <p:ext uri="{BB962C8B-B14F-4D97-AF65-F5344CB8AC3E}">
        <p14:creationId xmlns:p14="http://schemas.microsoft.com/office/powerpoint/2010/main" val="402258626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simple explanation is that you should start by purchasing one copy of the “manual”, which provides instructions for delivering the survey.</a:t>
            </a:r>
          </a:p>
          <a:p>
            <a:endParaRPr lang="en-US" dirty="0"/>
          </a:p>
          <a:p>
            <a:r>
              <a:rPr lang="en-US" dirty="0"/>
              <a:t>You should also purchase one “Transform Survey Hosting” item per person that will be taking it. The term “transform” confused me at first, but I think “Transform” is the name of the survey engine they use, so these are the per-person licenses to </a:t>
            </a:r>
            <a:r>
              <a:rPr lang="en-US" i="1" dirty="0"/>
              <a:t>take</a:t>
            </a:r>
            <a:r>
              <a:rPr lang="en-US" dirty="0"/>
              <a:t> a single survey.</a:t>
            </a:r>
          </a:p>
        </p:txBody>
      </p:sp>
      <p:sp>
        <p:nvSpPr>
          <p:cNvPr id="4" name="Slide Number Placeholder 3"/>
          <p:cNvSpPr>
            <a:spLocks noGrp="1"/>
          </p:cNvSpPr>
          <p:nvPr>
            <p:ph type="sldNum" sz="quarter" idx="5"/>
          </p:nvPr>
        </p:nvSpPr>
        <p:spPr/>
        <p:txBody>
          <a:bodyPr/>
          <a:lstStyle/>
          <a:p>
            <a:fld id="{B16C1312-4B18-4E3A-902A-FF9C4ADCB029}" type="slidenum">
              <a:rPr lang="en-US" smtClean="0"/>
              <a:t>78</a:t>
            </a:fld>
            <a:endParaRPr lang="en-US"/>
          </a:p>
        </p:txBody>
      </p:sp>
    </p:spTree>
    <p:extLst>
      <p:ext uri="{BB962C8B-B14F-4D97-AF65-F5344CB8AC3E}">
        <p14:creationId xmlns:p14="http://schemas.microsoft.com/office/powerpoint/2010/main" val="305885893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you need to decide how you want to receive the results.</a:t>
            </a:r>
          </a:p>
          <a:p>
            <a:endParaRPr lang="en-US" dirty="0"/>
          </a:p>
          <a:p>
            <a:r>
              <a:rPr lang="en-US" dirty="0"/>
              <a:t>The </a:t>
            </a:r>
            <a:r>
              <a:rPr lang="en-US" b="1" dirty="0"/>
              <a:t>Individual Report</a:t>
            </a:r>
            <a:r>
              <a:rPr lang="en-US" b="0" dirty="0"/>
              <a:t> contains the scores for a single participant, and the </a:t>
            </a:r>
            <a:r>
              <a:rPr lang="en-US" b="1" dirty="0"/>
              <a:t>Group Report</a:t>
            </a:r>
            <a:r>
              <a:rPr lang="en-US" b="0" dirty="0"/>
              <a:t> contains the </a:t>
            </a:r>
            <a:r>
              <a:rPr lang="en-US" b="0" i="1" dirty="0"/>
              <a:t>overall summary of an entire group</a:t>
            </a:r>
            <a:r>
              <a:rPr lang="en-US" b="0" i="0" dirty="0"/>
              <a:t>. </a:t>
            </a:r>
          </a:p>
          <a:p>
            <a:endParaRPr lang="en-US" b="0" i="0" dirty="0"/>
          </a:p>
          <a:p>
            <a:r>
              <a:rPr lang="en-US" b="0" i="0" dirty="0"/>
              <a:t>The Group Report </a:t>
            </a:r>
            <a:r>
              <a:rPr lang="en-US" b="1" i="0" dirty="0"/>
              <a:t>does not contain</a:t>
            </a:r>
            <a:r>
              <a:rPr lang="en-US" b="0" i="0" dirty="0"/>
              <a:t> the individual responses, so if you want a group-level summary AND individual profiles then you’ll want to buy a report for each person, plus a single group report.</a:t>
            </a:r>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79</a:t>
            </a:fld>
            <a:endParaRPr lang="en-US"/>
          </a:p>
        </p:txBody>
      </p:sp>
    </p:spTree>
    <p:extLst>
      <p:ext uri="{BB962C8B-B14F-4D97-AF65-F5344CB8AC3E}">
        <p14:creationId xmlns:p14="http://schemas.microsoft.com/office/powerpoint/2010/main" val="32514859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start with the obligatory statistics that seem like a requirement for this kind of session.</a:t>
            </a:r>
          </a:p>
          <a:p>
            <a:endParaRPr lang="en-US" dirty="0"/>
          </a:p>
          <a:p>
            <a:r>
              <a:rPr lang="en-US" dirty="0"/>
              <a:t>One study in 2020 found that 76% of American workers were reporting symptoms of burnout. </a:t>
            </a:r>
          </a:p>
          <a:p>
            <a:endParaRPr lang="en-US" dirty="0"/>
          </a:p>
          <a:p>
            <a:r>
              <a:rPr lang="en-US" dirty="0"/>
              <a:t>https://springhealth.com/wp-content/uploads/2020/12/Spring-Health-Burnout-Nation.pdf</a:t>
            </a:r>
          </a:p>
        </p:txBody>
      </p:sp>
      <p:sp>
        <p:nvSpPr>
          <p:cNvPr id="4" name="Slide Number Placeholder 3"/>
          <p:cNvSpPr>
            <a:spLocks noGrp="1"/>
          </p:cNvSpPr>
          <p:nvPr>
            <p:ph type="sldNum" sz="quarter" idx="5"/>
          </p:nvPr>
        </p:nvSpPr>
        <p:spPr/>
        <p:txBody>
          <a:bodyPr/>
          <a:lstStyle/>
          <a:p>
            <a:fld id="{B16C1312-4B18-4E3A-902A-FF9C4ADCB029}" type="slidenum">
              <a:rPr lang="en-US" smtClean="0"/>
              <a:t>8</a:t>
            </a:fld>
            <a:endParaRPr lang="en-US"/>
          </a:p>
        </p:txBody>
      </p:sp>
    </p:spTree>
    <p:extLst>
      <p:ext uri="{BB962C8B-B14F-4D97-AF65-F5344CB8AC3E}">
        <p14:creationId xmlns:p14="http://schemas.microsoft.com/office/powerpoint/2010/main" val="206833892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group report doesn’t contain a ton of data, but it does compare your overall group results to the overall population norm, which gives you an overview of how burnout is affecting the group.</a:t>
            </a:r>
          </a:p>
          <a:p>
            <a:endParaRPr lang="en-US" dirty="0"/>
          </a:p>
          <a:p>
            <a:r>
              <a:rPr lang="en-US" dirty="0"/>
              <a:t>In July of 2021, there were 19,000 other people in the general population dataset, and my company was scoring significantly higher on the Exhaustion and Cynicism scales as compared to them.</a:t>
            </a:r>
          </a:p>
          <a:p>
            <a:endParaRPr lang="en-US" dirty="0"/>
          </a:p>
          <a:p>
            <a:r>
              <a:rPr lang="en-US" dirty="0"/>
              <a:t>One of the challenges with interpreting this data, however, is that it wasn’t calibrated for COVID; the reports told us we </a:t>
            </a:r>
            <a:r>
              <a:rPr lang="en-US" i="1" dirty="0"/>
              <a:t>were </a:t>
            </a:r>
            <a:r>
              <a:rPr lang="en-US" i="0" dirty="0"/>
              <a:t>suffering from some widespread burnout, but so were most people. This comparison didn’t tell us whether we were doing better or worse than other companies </a:t>
            </a:r>
            <a:r>
              <a:rPr lang="en-US" i="1" dirty="0"/>
              <a:t>during COVID</a:t>
            </a:r>
          </a:p>
          <a:p>
            <a:endParaRPr lang="en-US" i="0" dirty="0"/>
          </a:p>
          <a:p>
            <a:r>
              <a:rPr lang="en-US" i="0" dirty="0"/>
              <a:t>Since July of 2021 the general population dataset has grown by about 3000 people, so if you run this survey today you’re going to see some of those COVID effects start to be baked into the data.</a:t>
            </a:r>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80</a:t>
            </a:fld>
            <a:endParaRPr lang="en-US"/>
          </a:p>
        </p:txBody>
      </p:sp>
    </p:spTree>
    <p:extLst>
      <p:ext uri="{BB962C8B-B14F-4D97-AF65-F5344CB8AC3E}">
        <p14:creationId xmlns:p14="http://schemas.microsoft.com/office/powerpoint/2010/main" val="288533383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other useful part of the group report is the standard deviation summary, which gives you a measure of how much variation there is within your group.</a:t>
            </a:r>
          </a:p>
          <a:p>
            <a:endParaRPr lang="en-US" dirty="0"/>
          </a:p>
          <a:p>
            <a:r>
              <a:rPr lang="en-US" dirty="0"/>
              <a:t>A standard deviation of 0 would mean that everyone answered the questions in exactly the same way, and the further the number gets from 0 the more variation there is.</a:t>
            </a:r>
          </a:p>
          <a:p>
            <a:endParaRPr lang="en-US" dirty="0"/>
          </a:p>
          <a:p>
            <a:r>
              <a:rPr lang="en-US" dirty="0"/>
              <a:t>If you see standard deviations well above the population norm, that is a sign that some people in your group are having a very different experience from the others, and that might be something worth troubleshooting through the individual reports.</a:t>
            </a:r>
          </a:p>
        </p:txBody>
      </p:sp>
      <p:sp>
        <p:nvSpPr>
          <p:cNvPr id="4" name="Slide Number Placeholder 3"/>
          <p:cNvSpPr>
            <a:spLocks noGrp="1"/>
          </p:cNvSpPr>
          <p:nvPr>
            <p:ph type="sldNum" sz="quarter" idx="5"/>
          </p:nvPr>
        </p:nvSpPr>
        <p:spPr/>
        <p:txBody>
          <a:bodyPr/>
          <a:lstStyle/>
          <a:p>
            <a:fld id="{B16C1312-4B18-4E3A-902A-FF9C4ADCB029}" type="slidenum">
              <a:rPr lang="en-US" smtClean="0"/>
              <a:t>81</a:t>
            </a:fld>
            <a:endParaRPr lang="en-US"/>
          </a:p>
        </p:txBody>
      </p:sp>
    </p:spTree>
    <p:extLst>
      <p:ext uri="{BB962C8B-B14F-4D97-AF65-F5344CB8AC3E}">
        <p14:creationId xmlns:p14="http://schemas.microsoft.com/office/powerpoint/2010/main" val="63157285"/>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total cost for rolling this out to my 22-person company was a little under $650, which really isn’t bad for the amount of data and insight it provided and for the improvements it enabled us to make, which I’ll talk about in a minute.</a:t>
            </a:r>
          </a:p>
        </p:txBody>
      </p:sp>
      <p:sp>
        <p:nvSpPr>
          <p:cNvPr id="4" name="Slide Number Placeholder 3"/>
          <p:cNvSpPr>
            <a:spLocks noGrp="1"/>
          </p:cNvSpPr>
          <p:nvPr>
            <p:ph type="sldNum" sz="quarter" idx="5"/>
          </p:nvPr>
        </p:nvSpPr>
        <p:spPr/>
        <p:txBody>
          <a:bodyPr/>
          <a:lstStyle/>
          <a:p>
            <a:fld id="{B16C1312-4B18-4E3A-902A-FF9C4ADCB029}" type="slidenum">
              <a:rPr lang="en-US" smtClean="0"/>
              <a:t>82</a:t>
            </a:fld>
            <a:endParaRPr lang="en-US"/>
          </a:p>
        </p:txBody>
      </p:sp>
    </p:spTree>
    <p:extLst>
      <p:ext uri="{BB962C8B-B14F-4D97-AF65-F5344CB8AC3E}">
        <p14:creationId xmlns:p14="http://schemas.microsoft.com/office/powerpoint/2010/main" val="2781151393"/>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before I get to that, let’s talk about </a:t>
            </a:r>
            <a:r>
              <a:rPr lang="en-US" i="1" dirty="0"/>
              <a:t>how </a:t>
            </a:r>
            <a:r>
              <a:rPr lang="en-US" i="0" dirty="0"/>
              <a:t>you roll it out after you’ve purchased the survey licenses.</a:t>
            </a:r>
          </a:p>
          <a:p>
            <a:endParaRPr lang="en-US" i="0" dirty="0"/>
          </a:p>
          <a:p>
            <a:r>
              <a:rPr lang="en-US" i="0" dirty="0"/>
              <a:t>If you aren’t careful with how you introduce this to people, there’s a very real risk that it will skew the data you receive. </a:t>
            </a:r>
          </a:p>
          <a:p>
            <a:endParaRPr lang="en-US" i="0" dirty="0"/>
          </a:p>
          <a:p>
            <a:r>
              <a:rPr lang="en-US" i="0" dirty="0"/>
              <a:t>You’re basically asking employees to be vulnerable, and they may not be comfortable doing that if they’re afraid it will hurt their career if the results show them as anything except highly motivated, engaged, and productive.</a:t>
            </a:r>
          </a:p>
          <a:p>
            <a:endParaRPr lang="en-US"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MBI manual provides some suggestions for addressing these concerns.</a:t>
            </a:r>
          </a:p>
          <a:p>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83</a:t>
            </a:fld>
            <a:endParaRPr lang="en-US"/>
          </a:p>
        </p:txBody>
      </p:sp>
    </p:spTree>
    <p:extLst>
      <p:ext uri="{BB962C8B-B14F-4D97-AF65-F5344CB8AC3E}">
        <p14:creationId xmlns:p14="http://schemas.microsoft.com/office/powerpoint/2010/main" val="3873841086"/>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they recommend that the survey be handled by a neutral facilitator that does NOT have direct authority over the respondents, to ensure more candid responses.</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84</a:t>
            </a:fld>
            <a:endParaRPr lang="en-US"/>
          </a:p>
        </p:txBody>
      </p:sp>
    </p:spTree>
    <p:extLst>
      <p:ext uri="{BB962C8B-B14F-4D97-AF65-F5344CB8AC3E}">
        <p14:creationId xmlns:p14="http://schemas.microsoft.com/office/powerpoint/2010/main" val="3802016626"/>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Secondly, they recommend that you </a:t>
            </a:r>
            <a:r>
              <a:rPr lang="en-US" b="1" dirty="0"/>
              <a:t>do not use the word “burnout” when introducing this. </a:t>
            </a:r>
            <a:r>
              <a:rPr lang="en-US" b="0" dirty="0"/>
              <a:t>This is because people have widely varying beliefs about burnout, and using that word can bias their responses. </a:t>
            </a:r>
          </a:p>
          <a:p>
            <a:endParaRPr lang="en-US" b="0" dirty="0"/>
          </a:p>
          <a:p>
            <a:r>
              <a:rPr lang="en-US" b="0" dirty="0"/>
              <a:t>They recommend that you explain the survey as measuring </a:t>
            </a:r>
            <a:r>
              <a:rPr lang="en-US" b="1" dirty="0"/>
              <a:t>job-related attitudes</a:t>
            </a:r>
            <a:r>
              <a:rPr lang="en-US" b="0" dirty="0"/>
              <a:t> instead.</a:t>
            </a:r>
          </a:p>
          <a:p>
            <a:endParaRPr lang="en-US" b="0" dirty="0"/>
          </a:p>
          <a:p>
            <a:r>
              <a:rPr lang="en-US" b="0" dirty="0"/>
              <a:t>Once the measurements have been taken, of course, it’s appropriate to explain burnout and how the MBI is being used to measure it, you just want to avoid using the term “burnout” before the survey is taken.</a:t>
            </a:r>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85</a:t>
            </a:fld>
            <a:endParaRPr lang="en-US"/>
          </a:p>
        </p:txBody>
      </p:sp>
    </p:spTree>
    <p:extLst>
      <p:ext uri="{BB962C8B-B14F-4D97-AF65-F5344CB8AC3E}">
        <p14:creationId xmlns:p14="http://schemas.microsoft.com/office/powerpoint/2010/main" val="2152295499"/>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addition to introducing the survey as relating to general job attitudes, another way to minimize response bias is to stress the importance of giving honest answers….</a:t>
            </a:r>
          </a:p>
        </p:txBody>
      </p:sp>
      <p:sp>
        <p:nvSpPr>
          <p:cNvPr id="4" name="Slide Number Placeholder 3"/>
          <p:cNvSpPr>
            <a:spLocks noGrp="1"/>
          </p:cNvSpPr>
          <p:nvPr>
            <p:ph type="sldNum" sz="quarter" idx="5"/>
          </p:nvPr>
        </p:nvSpPr>
        <p:spPr/>
        <p:txBody>
          <a:bodyPr/>
          <a:lstStyle/>
          <a:p>
            <a:fld id="{B16C1312-4B18-4E3A-902A-FF9C4ADCB029}" type="slidenum">
              <a:rPr lang="en-US" smtClean="0"/>
              <a:t>86</a:t>
            </a:fld>
            <a:endParaRPr lang="en-US"/>
          </a:p>
        </p:txBody>
      </p:sp>
    </p:spTree>
    <p:extLst>
      <p:ext uri="{BB962C8B-B14F-4D97-AF65-F5344CB8AC3E}">
        <p14:creationId xmlns:p14="http://schemas.microsoft.com/office/powerpoint/2010/main" val="4275293334"/>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and one way to obtain honest answers is to reassure respondents about the confidentiality of the results.</a:t>
            </a:r>
          </a:p>
          <a:p>
            <a:endParaRPr lang="en-US" dirty="0"/>
          </a:p>
          <a:p>
            <a:r>
              <a:rPr lang="en-US" dirty="0" err="1"/>
              <a:t>MindGarden</a:t>
            </a:r>
            <a:r>
              <a:rPr lang="en-US" dirty="0"/>
              <a:t> has an option for delivering the survey anonymously, and it’s even possible to set it up so that the respondents get a copy of their individual report, but no one else is able to link their specific results back to their identity. </a:t>
            </a:r>
          </a:p>
        </p:txBody>
      </p:sp>
      <p:sp>
        <p:nvSpPr>
          <p:cNvPr id="4" name="Slide Number Placeholder 3"/>
          <p:cNvSpPr>
            <a:spLocks noGrp="1"/>
          </p:cNvSpPr>
          <p:nvPr>
            <p:ph type="sldNum" sz="quarter" idx="5"/>
          </p:nvPr>
        </p:nvSpPr>
        <p:spPr/>
        <p:txBody>
          <a:bodyPr/>
          <a:lstStyle/>
          <a:p>
            <a:fld id="{B16C1312-4B18-4E3A-902A-FF9C4ADCB029}" type="slidenum">
              <a:rPr lang="en-US" smtClean="0"/>
              <a:t>87</a:t>
            </a:fld>
            <a:endParaRPr lang="en-US"/>
          </a:p>
        </p:txBody>
      </p:sp>
    </p:spTree>
    <p:extLst>
      <p:ext uri="{BB962C8B-B14F-4D97-AF65-F5344CB8AC3E}">
        <p14:creationId xmlns:p14="http://schemas.microsoft.com/office/powerpoint/2010/main" val="3968217301"/>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Lastly, ethical use of a survey like this means it needs to be voluntary. You can’t coerce people into participating.</a:t>
            </a:r>
          </a:p>
          <a:p>
            <a:endParaRPr lang="en-US" dirty="0"/>
          </a:p>
          <a:p>
            <a:r>
              <a:rPr lang="en-US" dirty="0"/>
              <a:t>Tell your teams in advance how the data will be used and the benefits of participating, and then let them make an informed choice. Not participating needs to be a valid option.</a:t>
            </a:r>
          </a:p>
        </p:txBody>
      </p:sp>
      <p:sp>
        <p:nvSpPr>
          <p:cNvPr id="4" name="Slide Number Placeholder 3"/>
          <p:cNvSpPr>
            <a:spLocks noGrp="1"/>
          </p:cNvSpPr>
          <p:nvPr>
            <p:ph type="sldNum" sz="quarter" idx="5"/>
          </p:nvPr>
        </p:nvSpPr>
        <p:spPr/>
        <p:txBody>
          <a:bodyPr/>
          <a:lstStyle/>
          <a:p>
            <a:fld id="{B16C1312-4B18-4E3A-902A-FF9C4ADCB029}" type="slidenum">
              <a:rPr lang="en-US" smtClean="0"/>
              <a:t>88</a:t>
            </a:fld>
            <a:endParaRPr lang="en-US"/>
          </a:p>
        </p:txBody>
      </p:sp>
    </p:spTree>
    <p:extLst>
      <p:ext uri="{BB962C8B-B14F-4D97-AF65-F5344CB8AC3E}">
        <p14:creationId xmlns:p14="http://schemas.microsoft.com/office/powerpoint/2010/main" val="1605253969"/>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so we’ve established an understanding of what burnout </a:t>
            </a:r>
            <a:r>
              <a:rPr lang="en-US" i="1" dirty="0"/>
              <a:t>is</a:t>
            </a:r>
            <a:r>
              <a:rPr lang="en-US" i="0" dirty="0"/>
              <a:t> and we’ve talked about a way of measuring it across these three different scales.</a:t>
            </a:r>
          </a:p>
          <a:p>
            <a:endParaRPr lang="en-US" i="0" dirty="0"/>
          </a:p>
          <a:p>
            <a:r>
              <a:rPr lang="en-US" i="0" dirty="0"/>
              <a:t>But in order for those measurements to be worth anything, we have to actually </a:t>
            </a:r>
            <a:r>
              <a:rPr lang="en-US" i="1" dirty="0"/>
              <a:t>do </a:t>
            </a:r>
            <a:r>
              <a:rPr lang="en-US" i="0" dirty="0"/>
              <a:t>something with them…</a:t>
            </a:r>
          </a:p>
        </p:txBody>
      </p:sp>
      <p:sp>
        <p:nvSpPr>
          <p:cNvPr id="4" name="Slide Number Placeholder 3"/>
          <p:cNvSpPr>
            <a:spLocks noGrp="1"/>
          </p:cNvSpPr>
          <p:nvPr>
            <p:ph type="sldNum" sz="quarter" idx="5"/>
          </p:nvPr>
        </p:nvSpPr>
        <p:spPr/>
        <p:txBody>
          <a:bodyPr/>
          <a:lstStyle/>
          <a:p>
            <a:fld id="{B16C1312-4B18-4E3A-902A-FF9C4ADCB029}" type="slidenum">
              <a:rPr lang="en-US" smtClean="0"/>
              <a:t>89</a:t>
            </a:fld>
            <a:endParaRPr lang="en-US"/>
          </a:p>
        </p:txBody>
      </p:sp>
    </p:spTree>
    <p:extLst>
      <p:ext uri="{BB962C8B-B14F-4D97-AF65-F5344CB8AC3E}">
        <p14:creationId xmlns:p14="http://schemas.microsoft.com/office/powerpoint/2010/main" val="14025582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same study found that 9% of US workers were reporting </a:t>
            </a:r>
            <a:r>
              <a:rPr lang="en-US" i="1" dirty="0"/>
              <a:t>complete burnout. </a:t>
            </a:r>
          </a:p>
          <a:p>
            <a:endParaRPr lang="en-US" i="1" dirty="0"/>
          </a:p>
          <a:p>
            <a:r>
              <a:rPr lang="en-US" i="0" dirty="0"/>
              <a:t>They were suffering so much that it was having debilitating impacts on both their health and their careers.</a:t>
            </a:r>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9</a:t>
            </a:fld>
            <a:endParaRPr lang="en-US"/>
          </a:p>
        </p:txBody>
      </p:sp>
    </p:spTree>
    <p:extLst>
      <p:ext uri="{BB962C8B-B14F-4D97-AF65-F5344CB8AC3E}">
        <p14:creationId xmlns:p14="http://schemas.microsoft.com/office/powerpoint/2010/main" val="2706785383"/>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i="0" dirty="0"/>
              <a:t>… and your existing 1-1 meetings are a great place to start.</a:t>
            </a:r>
          </a:p>
          <a:p>
            <a:endParaRPr lang="en-US" i="0" dirty="0"/>
          </a:p>
          <a:p>
            <a:r>
              <a:rPr lang="en-US" i="0" dirty="0"/>
              <a:t>We had confidential individual reports sent directly to employees, so we asked each person to prepare for an upcoming 1-1 by choosing what they wanted to share with their manager.</a:t>
            </a:r>
          </a:p>
          <a:p>
            <a:endParaRPr lang="en-US" i="0" dirty="0"/>
          </a:p>
          <a:p>
            <a:r>
              <a:rPr lang="en-US" i="0" dirty="0"/>
              <a:t>Some people chose to forward the full report in advance, which was great. Others chose to summarize the results, without sharing the actual report. Some felt that the report was very inaccurate for them and chose not to share it, in which case we could talk about </a:t>
            </a:r>
            <a:r>
              <a:rPr lang="en-US" i="1" dirty="0"/>
              <a:t>their </a:t>
            </a:r>
            <a:r>
              <a:rPr lang="en-US" i="0" dirty="0"/>
              <a:t>way of thinking about burnout.</a:t>
            </a:r>
          </a:p>
          <a:p>
            <a:endParaRPr lang="en-US"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Once we knew each person’s burnout profile, we could tailor a response to their specific situation.</a:t>
            </a:r>
          </a:p>
          <a:p>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90</a:t>
            </a:fld>
            <a:endParaRPr lang="en-US"/>
          </a:p>
        </p:txBody>
      </p:sp>
    </p:spTree>
    <p:extLst>
      <p:ext uri="{BB962C8B-B14F-4D97-AF65-F5344CB8AC3E}">
        <p14:creationId xmlns:p14="http://schemas.microsoft.com/office/powerpoint/2010/main" val="4056220542"/>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instance, one of my developers was profiled as “Overextended”, which is characterized by frequent feelings of exhaustion and being used up.</a:t>
            </a:r>
          </a:p>
          <a:p>
            <a:endParaRPr lang="en-US" dirty="0"/>
          </a:p>
          <a:p>
            <a:r>
              <a:rPr lang="en-US" dirty="0"/>
              <a:t>He had a newborn child at home, so it didn’t take a genius to figure out where all of his energy was going, but we still wanted to find a way of reducing the stress he was feeling as a result of that situation.</a:t>
            </a:r>
          </a:p>
        </p:txBody>
      </p:sp>
      <p:sp>
        <p:nvSpPr>
          <p:cNvPr id="4" name="Slide Number Placeholder 3"/>
          <p:cNvSpPr>
            <a:spLocks noGrp="1"/>
          </p:cNvSpPr>
          <p:nvPr>
            <p:ph type="sldNum" sz="quarter" idx="5"/>
          </p:nvPr>
        </p:nvSpPr>
        <p:spPr/>
        <p:txBody>
          <a:bodyPr/>
          <a:lstStyle/>
          <a:p>
            <a:fld id="{B16C1312-4B18-4E3A-902A-FF9C4ADCB029}" type="slidenum">
              <a:rPr lang="en-US" smtClean="0"/>
              <a:t>91</a:t>
            </a:fld>
            <a:endParaRPr lang="en-US"/>
          </a:p>
        </p:txBody>
      </p:sp>
    </p:spTree>
    <p:extLst>
      <p:ext uri="{BB962C8B-B14F-4D97-AF65-F5344CB8AC3E}">
        <p14:creationId xmlns:p14="http://schemas.microsoft.com/office/powerpoint/2010/main" val="295866071"/>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a:t>In </a:t>
            </a:r>
            <a:r>
              <a:rPr lang="en-US" b="0" dirty="0"/>
              <a:t>his case, we adjusted his workload and expectations to give him space to recharge. I worked with the team to make sure he didn’t take on any critical path stories and instead focused his capacity on things that were </a:t>
            </a:r>
            <a:r>
              <a:rPr lang="en-US" b="0" i="1" dirty="0"/>
              <a:t>important</a:t>
            </a:r>
            <a:r>
              <a:rPr lang="en-US" b="0" i="0" dirty="0"/>
              <a:t>, but weren’t urgent or time sensitive. This gave him some freedom to use PTO in unplanned ways, such as coming in late after a night of no sleep, without worrying that he was dropping a ball someone else would need to pick up</a:t>
            </a:r>
          </a:p>
          <a:p>
            <a:endParaRPr lang="en-US" b="0" i="0" dirty="0"/>
          </a:p>
          <a:p>
            <a:r>
              <a:rPr lang="en-US" b="0" i="0" dirty="0"/>
              <a:t>He was still productive, he was still working on stuff we needed to get done, and the team was still meetings its objectives. At the same time, he had flexibility to take advantage of opportunities to replenish his stores of adaptation energy. All it took was a little bit of intentional planning and collaboration.</a:t>
            </a:r>
            <a:endParaRPr lang="en-US" b="1" dirty="0"/>
          </a:p>
        </p:txBody>
      </p:sp>
      <p:sp>
        <p:nvSpPr>
          <p:cNvPr id="4" name="Slide Number Placeholder 3"/>
          <p:cNvSpPr>
            <a:spLocks noGrp="1"/>
          </p:cNvSpPr>
          <p:nvPr>
            <p:ph type="sldNum" sz="quarter" idx="5"/>
          </p:nvPr>
        </p:nvSpPr>
        <p:spPr/>
        <p:txBody>
          <a:bodyPr/>
          <a:lstStyle/>
          <a:p>
            <a:fld id="{B16C1312-4B18-4E3A-902A-FF9C4ADCB029}" type="slidenum">
              <a:rPr lang="en-US" smtClean="0"/>
              <a:t>92</a:t>
            </a:fld>
            <a:endParaRPr lang="en-US"/>
          </a:p>
        </p:txBody>
      </p:sp>
    </p:spTree>
    <p:extLst>
      <p:ext uri="{BB962C8B-B14F-4D97-AF65-F5344CB8AC3E}">
        <p14:creationId xmlns:p14="http://schemas.microsoft.com/office/powerpoint/2010/main" val="250037174"/>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If someone has the “Disengaged” profile, it means they’ve either lost enthusiasm about the work they do, or they don’t think what they do actually matters.</a:t>
            </a:r>
          </a:p>
          <a:p>
            <a:endParaRPr lang="en-US" b="0" dirty="0"/>
          </a:p>
          <a:p>
            <a:r>
              <a:rPr lang="en-US" b="1" i="0" dirty="0"/>
              <a:t>(click)</a:t>
            </a:r>
            <a:r>
              <a:rPr lang="en-US" b="0" i="0" dirty="0"/>
              <a:t> As a leader, you have power to directly address these feelings by showing them how their work makes a difference. </a:t>
            </a:r>
          </a:p>
          <a:p>
            <a:endParaRPr lang="en-US" b="0" i="0" dirty="0"/>
          </a:p>
          <a:p>
            <a:r>
              <a:rPr lang="en-US" b="0" i="0" dirty="0"/>
              <a:t>Even if they are a relatively low-level employee doing a routine or mundane task, you can still express sincere appreciation that the task is being done well so that you can focus on other things. </a:t>
            </a:r>
          </a:p>
          <a:p>
            <a:endParaRPr lang="en-US" b="0" i="0" dirty="0"/>
          </a:p>
          <a:p>
            <a:r>
              <a:rPr lang="en-US" b="0" i="0" dirty="0"/>
              <a:t>If they’re doing something important but that they don’t really </a:t>
            </a:r>
            <a:r>
              <a:rPr lang="en-US" b="0" i="1" dirty="0"/>
              <a:t>enjoy</a:t>
            </a:r>
            <a:r>
              <a:rPr lang="en-US" b="0" i="0" dirty="0"/>
              <a:t>, make sure they know you </a:t>
            </a:r>
            <a:r>
              <a:rPr lang="en-US" b="0" i="1" dirty="0"/>
              <a:t>see them </a:t>
            </a:r>
            <a:r>
              <a:rPr lang="en-US" b="0" i="0" dirty="0"/>
              <a:t>doing it. Thank them for doing the task well, even though it isn’t rewarding by itself. Every once in awhile, give them a Starbucks gift card or something to say thanks; even a little bit of appreciation goes a long way.</a:t>
            </a:r>
          </a:p>
          <a:p>
            <a:endParaRPr lang="en-US" b="0" i="0" dirty="0"/>
          </a:p>
          <a:p>
            <a:r>
              <a:rPr lang="en-US" b="0" i="0" dirty="0"/>
              <a:t>And as an aside, if as a manager or leader you </a:t>
            </a:r>
            <a:r>
              <a:rPr lang="en-US" b="0" i="1" dirty="0"/>
              <a:t>can’t </a:t>
            </a:r>
            <a:r>
              <a:rPr lang="en-US" b="0" i="0" dirty="0"/>
              <a:t>sincerely appreciate something about their work, then you yourself could be contributing to their cynicism.</a:t>
            </a:r>
          </a:p>
        </p:txBody>
      </p:sp>
      <p:sp>
        <p:nvSpPr>
          <p:cNvPr id="4" name="Slide Number Placeholder 3"/>
          <p:cNvSpPr>
            <a:spLocks noGrp="1"/>
          </p:cNvSpPr>
          <p:nvPr>
            <p:ph type="sldNum" sz="quarter" idx="5"/>
          </p:nvPr>
        </p:nvSpPr>
        <p:spPr/>
        <p:txBody>
          <a:bodyPr/>
          <a:lstStyle/>
          <a:p>
            <a:fld id="{B16C1312-4B18-4E3A-902A-FF9C4ADCB029}" type="slidenum">
              <a:rPr lang="en-US" smtClean="0"/>
              <a:t>93</a:t>
            </a:fld>
            <a:endParaRPr lang="en-US"/>
          </a:p>
        </p:txBody>
      </p:sp>
    </p:spTree>
    <p:extLst>
      <p:ext uri="{BB962C8B-B14F-4D97-AF65-F5344CB8AC3E}">
        <p14:creationId xmlns:p14="http://schemas.microsoft.com/office/powerpoint/2010/main" val="2871013050"/>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t>Also, make sure you have closed feedback loops that make each person’s impact easier for them to see. </a:t>
            </a:r>
          </a:p>
          <a:p>
            <a:endParaRPr lang="en-US" b="0" i="0" dirty="0"/>
          </a:p>
          <a:p>
            <a:r>
              <a:rPr lang="en-US" b="0" i="0" dirty="0"/>
              <a:t>For instance, one of my developers clearly takes pride in making things easier to use and understand. It came up during his onboarding, it’s come up in our 1-1 coaching sessions, etc. </a:t>
            </a:r>
          </a:p>
          <a:p>
            <a:endParaRPr lang="en-US"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t>His sense of accomplishment is so intrinsically bound to making things easy to use and understand, that it doesn’t really matter how many “points” he ships, or how many tests he writes, or how many users we can support, or what our revenue looks like; if he doesn’t know that his work is making things easier on our users, he starts to question whether he’s doing good work or not.</a:t>
            </a:r>
          </a:p>
          <a:p>
            <a:endParaRPr lang="en-US" b="0" i="0" dirty="0"/>
          </a:p>
          <a:p>
            <a:r>
              <a:rPr lang="en-US" b="0" i="0" dirty="0"/>
              <a:t>I could just </a:t>
            </a:r>
            <a:r>
              <a:rPr lang="en-US" b="0" i="1" dirty="0"/>
              <a:t>tell</a:t>
            </a:r>
            <a:r>
              <a:rPr lang="en-US" b="0" i="0" dirty="0"/>
              <a:t> him every 3</a:t>
            </a:r>
            <a:r>
              <a:rPr lang="en-US" b="0" i="0" baseline="30000" dirty="0"/>
              <a:t>rd</a:t>
            </a:r>
            <a:r>
              <a:rPr lang="en-US" b="0" i="0" dirty="0"/>
              <a:t> or 4</a:t>
            </a:r>
            <a:r>
              <a:rPr lang="en-US" b="0" i="0" baseline="30000" dirty="0"/>
              <a:t>th</a:t>
            </a:r>
            <a:r>
              <a:rPr lang="en-US" b="0" i="0" dirty="0"/>
              <a:t> 1-on-1 that he’s making things better, but it’s much more powerful to set up a feedback loop that doesn’t require me to be in the middle.</a:t>
            </a:r>
          </a:p>
          <a:p>
            <a:endParaRPr lang="en-US" b="0" i="0" dirty="0"/>
          </a:p>
          <a:p>
            <a:r>
              <a:rPr lang="en-US" b="0" i="0" dirty="0"/>
              <a:t>For example, I’ve started doing regular feature demos for the team of analysts that uses our product. I make sure to invite the product team to those demos, even though they already know how the feature looks and works, because I want them to hear the feedback from one set of end users for themselves.</a:t>
            </a:r>
          </a:p>
          <a:p>
            <a:endParaRPr lang="en-US" b="0" i="0" dirty="0"/>
          </a:p>
          <a:p>
            <a:r>
              <a:rPr lang="en-US" b="0" i="0" dirty="0"/>
              <a:t>The specific steps you take might be different for each person; step 1 is to figure out </a:t>
            </a:r>
            <a:r>
              <a:rPr lang="en-US" b="0" i="1" dirty="0"/>
              <a:t>how they view success</a:t>
            </a:r>
            <a:r>
              <a:rPr lang="en-US" b="0" i="0" dirty="0"/>
              <a:t>, and step 2 is to create some sort of feedback loop that’s targeted for their perspective.</a:t>
            </a:r>
            <a:endParaRPr lang="en-US" b="1" dirty="0"/>
          </a:p>
        </p:txBody>
      </p:sp>
      <p:sp>
        <p:nvSpPr>
          <p:cNvPr id="4" name="Slide Number Placeholder 3"/>
          <p:cNvSpPr>
            <a:spLocks noGrp="1"/>
          </p:cNvSpPr>
          <p:nvPr>
            <p:ph type="sldNum" sz="quarter" idx="5"/>
          </p:nvPr>
        </p:nvSpPr>
        <p:spPr/>
        <p:txBody>
          <a:bodyPr/>
          <a:lstStyle/>
          <a:p>
            <a:fld id="{B16C1312-4B18-4E3A-902A-FF9C4ADCB029}" type="slidenum">
              <a:rPr lang="en-US" smtClean="0"/>
              <a:t>94</a:t>
            </a:fld>
            <a:endParaRPr lang="en-US"/>
          </a:p>
        </p:txBody>
      </p:sp>
    </p:spTree>
    <p:extLst>
      <p:ext uri="{BB962C8B-B14F-4D97-AF65-F5344CB8AC3E}">
        <p14:creationId xmlns:p14="http://schemas.microsoft.com/office/powerpoint/2010/main" val="45602800"/>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If one of your team members receives the “Ineffective” profile, remember that this </a:t>
            </a:r>
            <a:r>
              <a:rPr lang="en-US" b="1" dirty="0"/>
              <a:t>does not mean they are actually ineffective at their job</a:t>
            </a:r>
            <a:r>
              <a:rPr lang="en-US" b="0" dirty="0"/>
              <a:t>, and you should definitely reinforce them with them.</a:t>
            </a:r>
          </a:p>
          <a:p>
            <a:endParaRPr lang="en-US" b="0" dirty="0"/>
          </a:p>
          <a:p>
            <a:r>
              <a:rPr lang="en-US" b="0" dirty="0"/>
              <a:t>It just means that their </a:t>
            </a:r>
            <a:r>
              <a:rPr lang="en-US" b="0" i="1" dirty="0"/>
              <a:t>feelings </a:t>
            </a:r>
            <a:r>
              <a:rPr lang="en-US" b="0" i="0" dirty="0"/>
              <a:t>of inefficacy are leading to burnout, and again knowing this gives us clues about how to address it.</a:t>
            </a:r>
          </a:p>
          <a:p>
            <a:endParaRPr lang="en-US" b="0" i="0" dirty="0"/>
          </a:p>
          <a:p>
            <a:r>
              <a:rPr lang="en-US" b="1" i="0" dirty="0"/>
              <a:t>(click)</a:t>
            </a:r>
            <a:endParaRPr lang="en-US" b="0" i="0" dirty="0"/>
          </a:p>
          <a:p>
            <a:r>
              <a:rPr lang="en-US" b="0" dirty="0"/>
              <a:t>Feedback loops are really important here too, but in this case the feedback is less about external outcomes</a:t>
            </a:r>
            <a:r>
              <a:rPr lang="en-US" b="0" i="1" dirty="0"/>
              <a:t> </a:t>
            </a:r>
            <a:r>
              <a:rPr lang="en-US" b="0" i="0" dirty="0"/>
              <a:t>and more about </a:t>
            </a:r>
            <a:r>
              <a:rPr lang="en-US" b="0" i="1" dirty="0"/>
              <a:t>productivity </a:t>
            </a:r>
            <a:r>
              <a:rPr lang="en-US" b="0" i="0" dirty="0"/>
              <a:t>or </a:t>
            </a:r>
            <a:r>
              <a:rPr lang="en-US" b="0" i="1" dirty="0"/>
              <a:t>quality </a:t>
            </a:r>
            <a:r>
              <a:rPr lang="en-US" b="0" i="0" dirty="0"/>
              <a:t>or whatever other metric the team uses to evaluate itself. </a:t>
            </a:r>
          </a:p>
          <a:p>
            <a:endParaRPr lang="en-US" b="0" i="0" dirty="0"/>
          </a:p>
          <a:p>
            <a:r>
              <a:rPr lang="en-US" b="0" i="0" dirty="0"/>
              <a:t>If someone feels like they’re too slow, what are they basing it on? Are there metrics about speed that are being captured? Are those metrics being </a:t>
            </a:r>
            <a:r>
              <a:rPr lang="en-US" b="0" i="1" dirty="0"/>
              <a:t>shared </a:t>
            </a:r>
            <a:r>
              <a:rPr lang="en-US" b="0" i="0" dirty="0"/>
              <a:t>so that people are basing their feelings on actual data, rather than assumptions?</a:t>
            </a:r>
            <a:endParaRPr lang="en-US" b="0" dirty="0"/>
          </a:p>
        </p:txBody>
      </p:sp>
      <p:sp>
        <p:nvSpPr>
          <p:cNvPr id="4" name="Slide Number Placeholder 3"/>
          <p:cNvSpPr>
            <a:spLocks noGrp="1"/>
          </p:cNvSpPr>
          <p:nvPr>
            <p:ph type="sldNum" sz="quarter" idx="5"/>
          </p:nvPr>
        </p:nvSpPr>
        <p:spPr/>
        <p:txBody>
          <a:bodyPr/>
          <a:lstStyle/>
          <a:p>
            <a:fld id="{B16C1312-4B18-4E3A-902A-FF9C4ADCB029}" type="slidenum">
              <a:rPr lang="en-US" smtClean="0"/>
              <a:t>95</a:t>
            </a:fld>
            <a:endParaRPr lang="en-US"/>
          </a:p>
        </p:txBody>
      </p:sp>
    </p:spTree>
    <p:extLst>
      <p:ext uri="{BB962C8B-B14F-4D97-AF65-F5344CB8AC3E}">
        <p14:creationId xmlns:p14="http://schemas.microsoft.com/office/powerpoint/2010/main" val="2793875646"/>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It’s also really important to make sure that those metrics and goals are realistic and appropriate.</a:t>
            </a:r>
          </a:p>
          <a:p>
            <a:endParaRPr lang="en-US" b="0" dirty="0"/>
          </a:p>
          <a:p>
            <a:r>
              <a:rPr lang="en-US" b="0" dirty="0"/>
              <a:t>Let’s say you have two developers on your team; </a:t>
            </a:r>
          </a:p>
          <a:p>
            <a:endParaRPr lang="en-US" b="0" dirty="0"/>
          </a:p>
          <a:p>
            <a:r>
              <a:rPr lang="en-US" b="0" dirty="0"/>
              <a:t>Keisha believes in collaboration and early feedback. She finishes her stories very quickly and aggressively pushes them into QA for validation and to get other eyes on the work. Typically QA finds something, meets with her to go over it and agree on a solution, and then Keisha pulls it back into development for updates.</a:t>
            </a:r>
          </a:p>
          <a:p>
            <a:endParaRPr lang="en-US" b="0" dirty="0"/>
          </a:p>
          <a:p>
            <a:r>
              <a:rPr lang="en-US" b="0" dirty="0"/>
              <a:t>Your other developer John is much slower to push stories into QA. He really likes to take his time, think through all the possibilities, anticipate what QA might do, etc. It takes his work longer to move through the process, but his stories rarely need any rework after he’s done.</a:t>
            </a:r>
          </a:p>
          <a:p>
            <a:endParaRPr lang="en-US" b="0" dirty="0"/>
          </a:p>
          <a:p>
            <a:r>
              <a:rPr lang="en-US" b="0" dirty="0"/>
              <a:t>If your metrics and internal feedback loops focus only on the initial development time, or only count </a:t>
            </a:r>
            <a:r>
              <a:rPr lang="en-US" b="0" i="1" dirty="0"/>
              <a:t>developer </a:t>
            </a:r>
            <a:r>
              <a:rPr lang="en-US" b="0" i="0" dirty="0"/>
              <a:t>hours,</a:t>
            </a:r>
            <a:r>
              <a:rPr lang="en-US" b="0" dirty="0"/>
              <a:t> then John would have a good reason to start feeling ineffective at work. The data that everyone sees says he’s slow, and after awhile he starts to believe it.</a:t>
            </a:r>
          </a:p>
          <a:p>
            <a:endParaRPr lang="en-US" b="0" dirty="0"/>
          </a:p>
          <a:p>
            <a:r>
              <a:rPr lang="en-US" b="0" dirty="0"/>
              <a:t>More realistic metrics would look at the </a:t>
            </a:r>
            <a:r>
              <a:rPr lang="en-US" b="0" i="1" dirty="0"/>
              <a:t>overall </a:t>
            </a:r>
            <a:r>
              <a:rPr lang="en-US" b="0" i="0" dirty="0"/>
              <a:t>cycle time and would include the number of hours spent by developers AND by testers to fully complete a story. Those metrics might show that, despite their differences, John and Keisha are equally effective at supporting the overall team flow.</a:t>
            </a:r>
            <a:endParaRPr lang="en-US" b="0" i="1" dirty="0"/>
          </a:p>
        </p:txBody>
      </p:sp>
      <p:sp>
        <p:nvSpPr>
          <p:cNvPr id="4" name="Slide Number Placeholder 3"/>
          <p:cNvSpPr>
            <a:spLocks noGrp="1"/>
          </p:cNvSpPr>
          <p:nvPr>
            <p:ph type="sldNum" sz="quarter" idx="5"/>
          </p:nvPr>
        </p:nvSpPr>
        <p:spPr/>
        <p:txBody>
          <a:bodyPr/>
          <a:lstStyle/>
          <a:p>
            <a:fld id="{B16C1312-4B18-4E3A-902A-FF9C4ADCB029}" type="slidenum">
              <a:rPr lang="en-US" smtClean="0"/>
              <a:t>96</a:t>
            </a:fld>
            <a:endParaRPr lang="en-US"/>
          </a:p>
        </p:txBody>
      </p:sp>
    </p:spTree>
    <p:extLst>
      <p:ext uri="{BB962C8B-B14F-4D97-AF65-F5344CB8AC3E}">
        <p14:creationId xmlns:p14="http://schemas.microsoft.com/office/powerpoint/2010/main" val="2372663608"/>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t>Imposter syndrome is another possible culprit for feelings of low efficacy, and again this is something you can troubleshoot in a 1-1.</a:t>
            </a:r>
          </a:p>
          <a:p>
            <a:endParaRPr lang="en-US" b="0" i="0" dirty="0"/>
          </a:p>
          <a:p>
            <a:r>
              <a:rPr lang="en-US" b="0" i="0" dirty="0"/>
              <a:t>An example of this is a developer on my team named Scott. Scott has been with my company for over 20 years, he’s a legit genius, he can context switch without penalty unlike anybody else I’ve ever met, he never forgets anything, and he’s incredibly productive. He’s an absolute superstar, but that can be a double-edged sword.</a:t>
            </a:r>
          </a:p>
          <a:p>
            <a:endParaRPr lang="en-US"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t>It’s very natural that when you’re working closely with someone you start to compare how you do things with that person. Well, when Scott pairs with other developers, especially those earlier in their career, they very quickly realize how slow they are or how little they know </a:t>
            </a:r>
            <a:r>
              <a:rPr lang="en-US" b="0" i="1" dirty="0"/>
              <a:t>in comparison to Scott</a:t>
            </a:r>
            <a:r>
              <a:rPr lang="en-US" b="0" i="0" dirty="0"/>
              <a:t>. </a:t>
            </a:r>
          </a:p>
          <a:p>
            <a:endParaRPr lang="en-US" b="0" i="0" dirty="0"/>
          </a:p>
          <a:p>
            <a:r>
              <a:rPr lang="en-US" b="0" i="0" dirty="0"/>
              <a:t>As a manager and leader, it’s part of my job to remind them that </a:t>
            </a:r>
            <a:r>
              <a:rPr lang="en-US" b="0" i="1" dirty="0"/>
              <a:t>everyone </a:t>
            </a:r>
            <a:r>
              <a:rPr lang="en-US" b="0" i="0" dirty="0"/>
              <a:t>is slower than Scott and knows less than Scott. </a:t>
            </a:r>
          </a:p>
          <a:p>
            <a:endParaRPr lang="en-US" b="0" i="0" dirty="0"/>
          </a:p>
          <a:p>
            <a:r>
              <a:rPr lang="en-US" b="0" i="0" dirty="0"/>
              <a:t>When working with someone with this profile, set realistic goals </a:t>
            </a:r>
            <a:r>
              <a:rPr lang="en-US" b="0" i="1" dirty="0"/>
              <a:t>for that person</a:t>
            </a:r>
            <a:r>
              <a:rPr lang="en-US" b="0" i="0" dirty="0"/>
              <a:t>; make sure they are using the correct yardstick to measure the quality of their process and work product.</a:t>
            </a:r>
          </a:p>
        </p:txBody>
      </p:sp>
      <p:sp>
        <p:nvSpPr>
          <p:cNvPr id="4" name="Slide Number Placeholder 3"/>
          <p:cNvSpPr>
            <a:spLocks noGrp="1"/>
          </p:cNvSpPr>
          <p:nvPr>
            <p:ph type="sldNum" sz="quarter" idx="5"/>
          </p:nvPr>
        </p:nvSpPr>
        <p:spPr/>
        <p:txBody>
          <a:bodyPr/>
          <a:lstStyle/>
          <a:p>
            <a:fld id="{B16C1312-4B18-4E3A-902A-FF9C4ADCB029}" type="slidenum">
              <a:rPr lang="en-US" smtClean="0"/>
              <a:t>97</a:t>
            </a:fld>
            <a:endParaRPr lang="en-US"/>
          </a:p>
        </p:txBody>
      </p:sp>
    </p:spTree>
    <p:extLst>
      <p:ext uri="{BB962C8B-B14F-4D97-AF65-F5344CB8AC3E}">
        <p14:creationId xmlns:p14="http://schemas.microsoft.com/office/powerpoint/2010/main" val="3644015369"/>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t>Lastly, don’t sleep on the value of training to help people feel more effective by </a:t>
            </a:r>
            <a:r>
              <a:rPr lang="en-US" b="0" i="1" dirty="0"/>
              <a:t>actually making them more effective</a:t>
            </a:r>
            <a:r>
              <a:rPr lang="en-US" b="0" i="0" dirty="0"/>
              <a:t>.</a:t>
            </a:r>
          </a:p>
          <a:p>
            <a:endParaRPr lang="en-US" b="0" i="0" dirty="0"/>
          </a:p>
          <a:p>
            <a:r>
              <a:rPr lang="en-US" b="0" i="0" dirty="0"/>
              <a:t>Pluralsight, </a:t>
            </a:r>
            <a:r>
              <a:rPr lang="en-US" b="0" i="0" dirty="0" err="1"/>
              <a:t>SkillShare</a:t>
            </a:r>
            <a:r>
              <a:rPr lang="en-US" b="0" i="0" dirty="0"/>
              <a:t>, Coursera, there are tons of extremely affordable online learning resources. Use one of your 1-1s to look through the course listings together and find something that appeals to the employee as well as to you, then pay for it and give them an hour or two a week to work through the material on the clock.</a:t>
            </a:r>
          </a:p>
          <a:p>
            <a:endParaRPr lang="en-US" b="0" i="0" dirty="0"/>
          </a:p>
        </p:txBody>
      </p:sp>
      <p:sp>
        <p:nvSpPr>
          <p:cNvPr id="4" name="Slide Number Placeholder 3"/>
          <p:cNvSpPr>
            <a:spLocks noGrp="1"/>
          </p:cNvSpPr>
          <p:nvPr>
            <p:ph type="sldNum" sz="quarter" idx="5"/>
          </p:nvPr>
        </p:nvSpPr>
        <p:spPr/>
        <p:txBody>
          <a:bodyPr/>
          <a:lstStyle/>
          <a:p>
            <a:fld id="{B16C1312-4B18-4E3A-902A-FF9C4ADCB029}" type="slidenum">
              <a:rPr lang="en-US" smtClean="0"/>
              <a:t>98</a:t>
            </a:fld>
            <a:endParaRPr lang="en-US"/>
          </a:p>
        </p:txBody>
      </p:sp>
    </p:spTree>
    <p:extLst>
      <p:ext uri="{BB962C8B-B14F-4D97-AF65-F5344CB8AC3E}">
        <p14:creationId xmlns:p14="http://schemas.microsoft.com/office/powerpoint/2010/main" val="2675648580"/>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t>One final way to use the MBI data to address burnout is to think about burnout as the opposite of motivation. Motivation increases your reserves of adaptation energy while burnout depletes them.</a:t>
            </a:r>
          </a:p>
          <a:p>
            <a:endParaRPr lang="en-US" b="0" i="0" dirty="0"/>
          </a:p>
          <a:p>
            <a:r>
              <a:rPr lang="en-US" b="0" i="0" dirty="0"/>
              <a:t>Daniel Pink wrote this really well known book called Drive that explores how motivation works.</a:t>
            </a:r>
          </a:p>
          <a:p>
            <a:endParaRPr lang="en-US" b="0" i="0" dirty="0"/>
          </a:p>
          <a:p>
            <a:r>
              <a:rPr lang="en-US" b="0" i="0" dirty="0"/>
              <a:t>In his book, he identifies three factors driving intrinsic motivation in the workplace. They are Autonomy, Mastery, and Purpose.</a:t>
            </a:r>
          </a:p>
        </p:txBody>
      </p:sp>
      <p:sp>
        <p:nvSpPr>
          <p:cNvPr id="4" name="Slide Number Placeholder 3"/>
          <p:cNvSpPr>
            <a:spLocks noGrp="1"/>
          </p:cNvSpPr>
          <p:nvPr>
            <p:ph type="sldNum" sz="quarter" idx="5"/>
          </p:nvPr>
        </p:nvSpPr>
        <p:spPr/>
        <p:txBody>
          <a:bodyPr/>
          <a:lstStyle/>
          <a:p>
            <a:fld id="{B16C1312-4B18-4E3A-902A-FF9C4ADCB029}" type="slidenum">
              <a:rPr lang="en-US" smtClean="0"/>
              <a:t>99</a:t>
            </a:fld>
            <a:endParaRPr lang="en-US"/>
          </a:p>
        </p:txBody>
      </p:sp>
    </p:spTree>
    <p:extLst>
      <p:ext uri="{BB962C8B-B14F-4D97-AF65-F5344CB8AC3E}">
        <p14:creationId xmlns:p14="http://schemas.microsoft.com/office/powerpoint/2010/main" val="9840428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BCB130-3845-5177-7149-38BF9FE88B2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49B3CFC-93D3-819E-3611-B9610D735C4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19FBCFD-7E2E-A461-AB5D-3A6DA13B3140}"/>
              </a:ext>
            </a:extLst>
          </p:cNvPr>
          <p:cNvSpPr>
            <a:spLocks noGrp="1"/>
          </p:cNvSpPr>
          <p:nvPr>
            <p:ph type="dt" sz="half" idx="10"/>
          </p:nvPr>
        </p:nvSpPr>
        <p:spPr/>
        <p:txBody>
          <a:bodyPr/>
          <a:lstStyle/>
          <a:p>
            <a:fld id="{00A6BEDA-D42C-4DE8-A1B9-824AF150F50C}" type="datetimeFigureOut">
              <a:rPr lang="en-US" smtClean="0"/>
              <a:t>1/12/2023</a:t>
            </a:fld>
            <a:endParaRPr lang="en-US"/>
          </a:p>
        </p:txBody>
      </p:sp>
      <p:sp>
        <p:nvSpPr>
          <p:cNvPr id="5" name="Footer Placeholder 4">
            <a:extLst>
              <a:ext uri="{FF2B5EF4-FFF2-40B4-BE49-F238E27FC236}">
                <a16:creationId xmlns:a16="http://schemas.microsoft.com/office/drawing/2014/main" id="{A5769349-9989-5863-7F3C-4F1885C1FE4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ADCE88-089B-F571-DA57-6EB2837D699C}"/>
              </a:ext>
            </a:extLst>
          </p:cNvPr>
          <p:cNvSpPr>
            <a:spLocks noGrp="1"/>
          </p:cNvSpPr>
          <p:nvPr>
            <p:ph type="sldNum" sz="quarter" idx="12"/>
          </p:nvPr>
        </p:nvSpPr>
        <p:spPr/>
        <p:txBody>
          <a:bodyPr/>
          <a:lstStyle/>
          <a:p>
            <a:fld id="{B4FF2402-63D7-415A-88FA-B21A0973A678}" type="slidenum">
              <a:rPr lang="en-US" smtClean="0"/>
              <a:t>‹#›</a:t>
            </a:fld>
            <a:endParaRPr lang="en-US"/>
          </a:p>
        </p:txBody>
      </p:sp>
    </p:spTree>
    <p:extLst>
      <p:ext uri="{BB962C8B-B14F-4D97-AF65-F5344CB8AC3E}">
        <p14:creationId xmlns:p14="http://schemas.microsoft.com/office/powerpoint/2010/main" val="3190088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8AAA89-746E-3BEC-26BB-030AAD796D9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678A098-86ED-CE98-E0E8-B491A649F95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47D949E-63BB-A28D-A142-B77DF702C940}"/>
              </a:ext>
            </a:extLst>
          </p:cNvPr>
          <p:cNvSpPr>
            <a:spLocks noGrp="1"/>
          </p:cNvSpPr>
          <p:nvPr>
            <p:ph type="dt" sz="half" idx="10"/>
          </p:nvPr>
        </p:nvSpPr>
        <p:spPr/>
        <p:txBody>
          <a:bodyPr/>
          <a:lstStyle/>
          <a:p>
            <a:fld id="{00A6BEDA-D42C-4DE8-A1B9-824AF150F50C}" type="datetimeFigureOut">
              <a:rPr lang="en-US" smtClean="0"/>
              <a:t>1/12/2023</a:t>
            </a:fld>
            <a:endParaRPr lang="en-US"/>
          </a:p>
        </p:txBody>
      </p:sp>
      <p:sp>
        <p:nvSpPr>
          <p:cNvPr id="5" name="Footer Placeholder 4">
            <a:extLst>
              <a:ext uri="{FF2B5EF4-FFF2-40B4-BE49-F238E27FC236}">
                <a16:creationId xmlns:a16="http://schemas.microsoft.com/office/drawing/2014/main" id="{0523CF55-D0C4-CACE-E27B-796F6B7D7A8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F6176EC-9988-E40B-C2F1-84B1DF402D2A}"/>
              </a:ext>
            </a:extLst>
          </p:cNvPr>
          <p:cNvSpPr>
            <a:spLocks noGrp="1"/>
          </p:cNvSpPr>
          <p:nvPr>
            <p:ph type="sldNum" sz="quarter" idx="12"/>
          </p:nvPr>
        </p:nvSpPr>
        <p:spPr/>
        <p:txBody>
          <a:bodyPr/>
          <a:lstStyle/>
          <a:p>
            <a:fld id="{B4FF2402-63D7-415A-88FA-B21A0973A678}" type="slidenum">
              <a:rPr lang="en-US" smtClean="0"/>
              <a:t>‹#›</a:t>
            </a:fld>
            <a:endParaRPr lang="en-US"/>
          </a:p>
        </p:txBody>
      </p:sp>
    </p:spTree>
    <p:extLst>
      <p:ext uri="{BB962C8B-B14F-4D97-AF65-F5344CB8AC3E}">
        <p14:creationId xmlns:p14="http://schemas.microsoft.com/office/powerpoint/2010/main" val="20252830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887276A-320C-D797-F1D0-6812C1968DC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F57CD16-8309-ECB2-5E08-86ABD5B52E0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23118B-F345-DBB8-B2D1-E1D7FCE1409E}"/>
              </a:ext>
            </a:extLst>
          </p:cNvPr>
          <p:cNvSpPr>
            <a:spLocks noGrp="1"/>
          </p:cNvSpPr>
          <p:nvPr>
            <p:ph type="dt" sz="half" idx="10"/>
          </p:nvPr>
        </p:nvSpPr>
        <p:spPr/>
        <p:txBody>
          <a:bodyPr/>
          <a:lstStyle/>
          <a:p>
            <a:fld id="{00A6BEDA-D42C-4DE8-A1B9-824AF150F50C}" type="datetimeFigureOut">
              <a:rPr lang="en-US" smtClean="0"/>
              <a:t>1/12/2023</a:t>
            </a:fld>
            <a:endParaRPr lang="en-US"/>
          </a:p>
        </p:txBody>
      </p:sp>
      <p:sp>
        <p:nvSpPr>
          <p:cNvPr id="5" name="Footer Placeholder 4">
            <a:extLst>
              <a:ext uri="{FF2B5EF4-FFF2-40B4-BE49-F238E27FC236}">
                <a16:creationId xmlns:a16="http://schemas.microsoft.com/office/drawing/2014/main" id="{68823779-DAA4-3446-A487-AD38EAB068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60855E6-B8F1-94BB-210F-964BF116523F}"/>
              </a:ext>
            </a:extLst>
          </p:cNvPr>
          <p:cNvSpPr>
            <a:spLocks noGrp="1"/>
          </p:cNvSpPr>
          <p:nvPr>
            <p:ph type="sldNum" sz="quarter" idx="12"/>
          </p:nvPr>
        </p:nvSpPr>
        <p:spPr/>
        <p:txBody>
          <a:bodyPr/>
          <a:lstStyle/>
          <a:p>
            <a:fld id="{B4FF2402-63D7-415A-88FA-B21A0973A678}" type="slidenum">
              <a:rPr lang="en-US" smtClean="0"/>
              <a:t>‹#›</a:t>
            </a:fld>
            <a:endParaRPr lang="en-US"/>
          </a:p>
        </p:txBody>
      </p:sp>
    </p:spTree>
    <p:extLst>
      <p:ext uri="{BB962C8B-B14F-4D97-AF65-F5344CB8AC3E}">
        <p14:creationId xmlns:p14="http://schemas.microsoft.com/office/powerpoint/2010/main" val="36345179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FA9F61-A2ED-CB5C-D6AD-11E9BC49323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AE1775A-FE52-A537-8D73-7329061436E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DC47362-1EE2-54EB-A683-29B18E931767}"/>
              </a:ext>
            </a:extLst>
          </p:cNvPr>
          <p:cNvSpPr>
            <a:spLocks noGrp="1"/>
          </p:cNvSpPr>
          <p:nvPr>
            <p:ph type="dt" sz="half" idx="10"/>
          </p:nvPr>
        </p:nvSpPr>
        <p:spPr/>
        <p:txBody>
          <a:bodyPr/>
          <a:lstStyle/>
          <a:p>
            <a:fld id="{00A6BEDA-D42C-4DE8-A1B9-824AF150F50C}" type="datetimeFigureOut">
              <a:rPr lang="en-US" smtClean="0"/>
              <a:t>1/12/2023</a:t>
            </a:fld>
            <a:endParaRPr lang="en-US"/>
          </a:p>
        </p:txBody>
      </p:sp>
      <p:sp>
        <p:nvSpPr>
          <p:cNvPr id="5" name="Footer Placeholder 4">
            <a:extLst>
              <a:ext uri="{FF2B5EF4-FFF2-40B4-BE49-F238E27FC236}">
                <a16:creationId xmlns:a16="http://schemas.microsoft.com/office/drawing/2014/main" id="{136E427C-54F7-96D5-4A06-144CEEFC46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0478F1D-D01C-C7B4-29C5-0305670142C9}"/>
              </a:ext>
            </a:extLst>
          </p:cNvPr>
          <p:cNvSpPr>
            <a:spLocks noGrp="1"/>
          </p:cNvSpPr>
          <p:nvPr>
            <p:ph type="sldNum" sz="quarter" idx="12"/>
          </p:nvPr>
        </p:nvSpPr>
        <p:spPr/>
        <p:txBody>
          <a:bodyPr/>
          <a:lstStyle/>
          <a:p>
            <a:fld id="{B4FF2402-63D7-415A-88FA-B21A0973A678}" type="slidenum">
              <a:rPr lang="en-US" smtClean="0"/>
              <a:t>‹#›</a:t>
            </a:fld>
            <a:endParaRPr lang="en-US"/>
          </a:p>
        </p:txBody>
      </p:sp>
    </p:spTree>
    <p:extLst>
      <p:ext uri="{BB962C8B-B14F-4D97-AF65-F5344CB8AC3E}">
        <p14:creationId xmlns:p14="http://schemas.microsoft.com/office/powerpoint/2010/main" val="14133128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D201B2-2C19-D373-FB68-4185AEE4716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FF06E5D-8399-E692-2322-5B5CC555FA2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EB86F7D-D6B6-BB47-FBFF-E7058812F7C7}"/>
              </a:ext>
            </a:extLst>
          </p:cNvPr>
          <p:cNvSpPr>
            <a:spLocks noGrp="1"/>
          </p:cNvSpPr>
          <p:nvPr>
            <p:ph type="dt" sz="half" idx="10"/>
          </p:nvPr>
        </p:nvSpPr>
        <p:spPr/>
        <p:txBody>
          <a:bodyPr/>
          <a:lstStyle/>
          <a:p>
            <a:fld id="{00A6BEDA-D42C-4DE8-A1B9-824AF150F50C}" type="datetimeFigureOut">
              <a:rPr lang="en-US" smtClean="0"/>
              <a:t>1/12/2023</a:t>
            </a:fld>
            <a:endParaRPr lang="en-US"/>
          </a:p>
        </p:txBody>
      </p:sp>
      <p:sp>
        <p:nvSpPr>
          <p:cNvPr id="5" name="Footer Placeholder 4">
            <a:extLst>
              <a:ext uri="{FF2B5EF4-FFF2-40B4-BE49-F238E27FC236}">
                <a16:creationId xmlns:a16="http://schemas.microsoft.com/office/drawing/2014/main" id="{1A8B0618-10DE-CC69-34A8-7159B5B44D0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C36A54-FC93-ACD0-EA86-E51F6BF80ADD}"/>
              </a:ext>
            </a:extLst>
          </p:cNvPr>
          <p:cNvSpPr>
            <a:spLocks noGrp="1"/>
          </p:cNvSpPr>
          <p:nvPr>
            <p:ph type="sldNum" sz="quarter" idx="12"/>
          </p:nvPr>
        </p:nvSpPr>
        <p:spPr/>
        <p:txBody>
          <a:bodyPr/>
          <a:lstStyle/>
          <a:p>
            <a:fld id="{B4FF2402-63D7-415A-88FA-B21A0973A678}" type="slidenum">
              <a:rPr lang="en-US" smtClean="0"/>
              <a:t>‹#›</a:t>
            </a:fld>
            <a:endParaRPr lang="en-US"/>
          </a:p>
        </p:txBody>
      </p:sp>
    </p:spTree>
    <p:extLst>
      <p:ext uri="{BB962C8B-B14F-4D97-AF65-F5344CB8AC3E}">
        <p14:creationId xmlns:p14="http://schemas.microsoft.com/office/powerpoint/2010/main" val="41924498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CED98-B256-B5E5-0695-696DCB79003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F022965-99B3-E5C9-83A8-ABBBBDA3918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D98258E-F53D-485C-428A-4D91C6BDABC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6A2D50C-7E2F-909D-5054-5EA11035DEE9}"/>
              </a:ext>
            </a:extLst>
          </p:cNvPr>
          <p:cNvSpPr>
            <a:spLocks noGrp="1"/>
          </p:cNvSpPr>
          <p:nvPr>
            <p:ph type="dt" sz="half" idx="10"/>
          </p:nvPr>
        </p:nvSpPr>
        <p:spPr/>
        <p:txBody>
          <a:bodyPr/>
          <a:lstStyle/>
          <a:p>
            <a:fld id="{00A6BEDA-D42C-4DE8-A1B9-824AF150F50C}" type="datetimeFigureOut">
              <a:rPr lang="en-US" smtClean="0"/>
              <a:t>1/12/2023</a:t>
            </a:fld>
            <a:endParaRPr lang="en-US"/>
          </a:p>
        </p:txBody>
      </p:sp>
      <p:sp>
        <p:nvSpPr>
          <p:cNvPr id="6" name="Footer Placeholder 5">
            <a:extLst>
              <a:ext uri="{FF2B5EF4-FFF2-40B4-BE49-F238E27FC236}">
                <a16:creationId xmlns:a16="http://schemas.microsoft.com/office/drawing/2014/main" id="{29FAD23A-C8F9-7944-DB75-C57C0D88700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9800AF4-F08A-E833-CF75-2F6A005DBEB7}"/>
              </a:ext>
            </a:extLst>
          </p:cNvPr>
          <p:cNvSpPr>
            <a:spLocks noGrp="1"/>
          </p:cNvSpPr>
          <p:nvPr>
            <p:ph type="sldNum" sz="quarter" idx="12"/>
          </p:nvPr>
        </p:nvSpPr>
        <p:spPr/>
        <p:txBody>
          <a:bodyPr/>
          <a:lstStyle/>
          <a:p>
            <a:fld id="{B4FF2402-63D7-415A-88FA-B21A0973A678}" type="slidenum">
              <a:rPr lang="en-US" smtClean="0"/>
              <a:t>‹#›</a:t>
            </a:fld>
            <a:endParaRPr lang="en-US"/>
          </a:p>
        </p:txBody>
      </p:sp>
    </p:spTree>
    <p:extLst>
      <p:ext uri="{BB962C8B-B14F-4D97-AF65-F5344CB8AC3E}">
        <p14:creationId xmlns:p14="http://schemas.microsoft.com/office/powerpoint/2010/main" val="28445618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B73C10-39CC-886B-D5F2-D3497D66E3E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867907F-DEDC-F25C-A448-B5E5C8405EF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2F6032C-3B98-992E-4903-30169FDAFBF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B01A6DA-1E14-B77D-D380-B6BF9ACE322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37E54C2-CED8-E95A-2C9E-31B0C0D7346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D2B6E8A-F67F-6910-30C4-46F8ABD46EC9}"/>
              </a:ext>
            </a:extLst>
          </p:cNvPr>
          <p:cNvSpPr>
            <a:spLocks noGrp="1"/>
          </p:cNvSpPr>
          <p:nvPr>
            <p:ph type="dt" sz="half" idx="10"/>
          </p:nvPr>
        </p:nvSpPr>
        <p:spPr/>
        <p:txBody>
          <a:bodyPr/>
          <a:lstStyle/>
          <a:p>
            <a:fld id="{00A6BEDA-D42C-4DE8-A1B9-824AF150F50C}" type="datetimeFigureOut">
              <a:rPr lang="en-US" smtClean="0"/>
              <a:t>1/12/2023</a:t>
            </a:fld>
            <a:endParaRPr lang="en-US"/>
          </a:p>
        </p:txBody>
      </p:sp>
      <p:sp>
        <p:nvSpPr>
          <p:cNvPr id="8" name="Footer Placeholder 7">
            <a:extLst>
              <a:ext uri="{FF2B5EF4-FFF2-40B4-BE49-F238E27FC236}">
                <a16:creationId xmlns:a16="http://schemas.microsoft.com/office/drawing/2014/main" id="{09A82E69-00C4-CFBD-53B3-B85B3B61D26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99F8618-2688-9575-B95C-1EA3C59A673F}"/>
              </a:ext>
            </a:extLst>
          </p:cNvPr>
          <p:cNvSpPr>
            <a:spLocks noGrp="1"/>
          </p:cNvSpPr>
          <p:nvPr>
            <p:ph type="sldNum" sz="quarter" idx="12"/>
          </p:nvPr>
        </p:nvSpPr>
        <p:spPr/>
        <p:txBody>
          <a:bodyPr/>
          <a:lstStyle/>
          <a:p>
            <a:fld id="{B4FF2402-63D7-415A-88FA-B21A0973A678}" type="slidenum">
              <a:rPr lang="en-US" smtClean="0"/>
              <a:t>‹#›</a:t>
            </a:fld>
            <a:endParaRPr lang="en-US"/>
          </a:p>
        </p:txBody>
      </p:sp>
    </p:spTree>
    <p:extLst>
      <p:ext uri="{BB962C8B-B14F-4D97-AF65-F5344CB8AC3E}">
        <p14:creationId xmlns:p14="http://schemas.microsoft.com/office/powerpoint/2010/main" val="12073980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06633-B569-C73A-6285-C305CA27397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16DFEF8-8CB0-F6D6-B121-17ACA6DA0452}"/>
              </a:ext>
            </a:extLst>
          </p:cNvPr>
          <p:cNvSpPr>
            <a:spLocks noGrp="1"/>
          </p:cNvSpPr>
          <p:nvPr>
            <p:ph type="dt" sz="half" idx="10"/>
          </p:nvPr>
        </p:nvSpPr>
        <p:spPr/>
        <p:txBody>
          <a:bodyPr/>
          <a:lstStyle/>
          <a:p>
            <a:fld id="{00A6BEDA-D42C-4DE8-A1B9-824AF150F50C}" type="datetimeFigureOut">
              <a:rPr lang="en-US" smtClean="0"/>
              <a:t>1/12/2023</a:t>
            </a:fld>
            <a:endParaRPr lang="en-US"/>
          </a:p>
        </p:txBody>
      </p:sp>
      <p:sp>
        <p:nvSpPr>
          <p:cNvPr id="4" name="Footer Placeholder 3">
            <a:extLst>
              <a:ext uri="{FF2B5EF4-FFF2-40B4-BE49-F238E27FC236}">
                <a16:creationId xmlns:a16="http://schemas.microsoft.com/office/drawing/2014/main" id="{F37BB85C-7707-B00D-930B-7C7A8530799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FE2A07A-2FC0-2BDA-2DDD-B45FCD660132}"/>
              </a:ext>
            </a:extLst>
          </p:cNvPr>
          <p:cNvSpPr>
            <a:spLocks noGrp="1"/>
          </p:cNvSpPr>
          <p:nvPr>
            <p:ph type="sldNum" sz="quarter" idx="12"/>
          </p:nvPr>
        </p:nvSpPr>
        <p:spPr/>
        <p:txBody>
          <a:bodyPr/>
          <a:lstStyle/>
          <a:p>
            <a:fld id="{B4FF2402-63D7-415A-88FA-B21A0973A678}" type="slidenum">
              <a:rPr lang="en-US" smtClean="0"/>
              <a:t>‹#›</a:t>
            </a:fld>
            <a:endParaRPr lang="en-US"/>
          </a:p>
        </p:txBody>
      </p:sp>
    </p:spTree>
    <p:extLst>
      <p:ext uri="{BB962C8B-B14F-4D97-AF65-F5344CB8AC3E}">
        <p14:creationId xmlns:p14="http://schemas.microsoft.com/office/powerpoint/2010/main" val="7825299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D17E538-EF86-A1D5-AB04-2EBDF43754B5}"/>
              </a:ext>
            </a:extLst>
          </p:cNvPr>
          <p:cNvSpPr>
            <a:spLocks noGrp="1"/>
          </p:cNvSpPr>
          <p:nvPr>
            <p:ph type="dt" sz="half" idx="10"/>
          </p:nvPr>
        </p:nvSpPr>
        <p:spPr/>
        <p:txBody>
          <a:bodyPr/>
          <a:lstStyle/>
          <a:p>
            <a:fld id="{00A6BEDA-D42C-4DE8-A1B9-824AF150F50C}" type="datetimeFigureOut">
              <a:rPr lang="en-US" smtClean="0"/>
              <a:t>1/12/2023</a:t>
            </a:fld>
            <a:endParaRPr lang="en-US"/>
          </a:p>
        </p:txBody>
      </p:sp>
      <p:sp>
        <p:nvSpPr>
          <p:cNvPr id="3" name="Footer Placeholder 2">
            <a:extLst>
              <a:ext uri="{FF2B5EF4-FFF2-40B4-BE49-F238E27FC236}">
                <a16:creationId xmlns:a16="http://schemas.microsoft.com/office/drawing/2014/main" id="{328C8C6A-1135-0CD1-0966-675AFBBC69B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FA6C983-823D-C0B7-85EE-2AD688102ABC}"/>
              </a:ext>
            </a:extLst>
          </p:cNvPr>
          <p:cNvSpPr>
            <a:spLocks noGrp="1"/>
          </p:cNvSpPr>
          <p:nvPr>
            <p:ph type="sldNum" sz="quarter" idx="12"/>
          </p:nvPr>
        </p:nvSpPr>
        <p:spPr/>
        <p:txBody>
          <a:bodyPr/>
          <a:lstStyle/>
          <a:p>
            <a:fld id="{B4FF2402-63D7-415A-88FA-B21A0973A678}" type="slidenum">
              <a:rPr lang="en-US" smtClean="0"/>
              <a:t>‹#›</a:t>
            </a:fld>
            <a:endParaRPr lang="en-US"/>
          </a:p>
        </p:txBody>
      </p:sp>
    </p:spTree>
    <p:extLst>
      <p:ext uri="{BB962C8B-B14F-4D97-AF65-F5344CB8AC3E}">
        <p14:creationId xmlns:p14="http://schemas.microsoft.com/office/powerpoint/2010/main" val="23188622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271F5-1019-5008-12DD-A7F64C1CD88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4A15E74-05EB-39D0-718E-877C1A2DC76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A8D1D5B-8818-8821-9DEC-D0F4BD24CB2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9AAF674-8F3A-744A-960A-C3A6765E0D5C}"/>
              </a:ext>
            </a:extLst>
          </p:cNvPr>
          <p:cNvSpPr>
            <a:spLocks noGrp="1"/>
          </p:cNvSpPr>
          <p:nvPr>
            <p:ph type="dt" sz="half" idx="10"/>
          </p:nvPr>
        </p:nvSpPr>
        <p:spPr/>
        <p:txBody>
          <a:bodyPr/>
          <a:lstStyle/>
          <a:p>
            <a:fld id="{00A6BEDA-D42C-4DE8-A1B9-824AF150F50C}" type="datetimeFigureOut">
              <a:rPr lang="en-US" smtClean="0"/>
              <a:t>1/12/2023</a:t>
            </a:fld>
            <a:endParaRPr lang="en-US"/>
          </a:p>
        </p:txBody>
      </p:sp>
      <p:sp>
        <p:nvSpPr>
          <p:cNvPr id="6" name="Footer Placeholder 5">
            <a:extLst>
              <a:ext uri="{FF2B5EF4-FFF2-40B4-BE49-F238E27FC236}">
                <a16:creationId xmlns:a16="http://schemas.microsoft.com/office/drawing/2014/main" id="{13375635-897A-A594-808E-4B6DD00D1D8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13CAE97-2884-F89E-FFB3-152782D75C3C}"/>
              </a:ext>
            </a:extLst>
          </p:cNvPr>
          <p:cNvSpPr>
            <a:spLocks noGrp="1"/>
          </p:cNvSpPr>
          <p:nvPr>
            <p:ph type="sldNum" sz="quarter" idx="12"/>
          </p:nvPr>
        </p:nvSpPr>
        <p:spPr/>
        <p:txBody>
          <a:bodyPr/>
          <a:lstStyle/>
          <a:p>
            <a:fld id="{B4FF2402-63D7-415A-88FA-B21A0973A678}" type="slidenum">
              <a:rPr lang="en-US" smtClean="0"/>
              <a:t>‹#›</a:t>
            </a:fld>
            <a:endParaRPr lang="en-US"/>
          </a:p>
        </p:txBody>
      </p:sp>
    </p:spTree>
    <p:extLst>
      <p:ext uri="{BB962C8B-B14F-4D97-AF65-F5344CB8AC3E}">
        <p14:creationId xmlns:p14="http://schemas.microsoft.com/office/powerpoint/2010/main" val="10644539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75AC2-15FC-3341-D0A6-F388752F1E5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72A8EE0-2E73-25A4-4D8A-CB37B06D7CB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E9D3CD9-E485-E015-62A4-59F5C1EECD1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5BA2032-7476-94BB-BB1F-1F127B8C87BF}"/>
              </a:ext>
            </a:extLst>
          </p:cNvPr>
          <p:cNvSpPr>
            <a:spLocks noGrp="1"/>
          </p:cNvSpPr>
          <p:nvPr>
            <p:ph type="dt" sz="half" idx="10"/>
          </p:nvPr>
        </p:nvSpPr>
        <p:spPr/>
        <p:txBody>
          <a:bodyPr/>
          <a:lstStyle/>
          <a:p>
            <a:fld id="{00A6BEDA-D42C-4DE8-A1B9-824AF150F50C}" type="datetimeFigureOut">
              <a:rPr lang="en-US" smtClean="0"/>
              <a:t>1/12/2023</a:t>
            </a:fld>
            <a:endParaRPr lang="en-US"/>
          </a:p>
        </p:txBody>
      </p:sp>
      <p:sp>
        <p:nvSpPr>
          <p:cNvPr id="6" name="Footer Placeholder 5">
            <a:extLst>
              <a:ext uri="{FF2B5EF4-FFF2-40B4-BE49-F238E27FC236}">
                <a16:creationId xmlns:a16="http://schemas.microsoft.com/office/drawing/2014/main" id="{DA4F2D13-D03C-D8EA-AD1D-ED909F15425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3EC37DC-DD46-15CA-B95C-A6C1E4EF47F1}"/>
              </a:ext>
            </a:extLst>
          </p:cNvPr>
          <p:cNvSpPr>
            <a:spLocks noGrp="1"/>
          </p:cNvSpPr>
          <p:nvPr>
            <p:ph type="sldNum" sz="quarter" idx="12"/>
          </p:nvPr>
        </p:nvSpPr>
        <p:spPr/>
        <p:txBody>
          <a:bodyPr/>
          <a:lstStyle/>
          <a:p>
            <a:fld id="{B4FF2402-63D7-415A-88FA-B21A0973A678}" type="slidenum">
              <a:rPr lang="en-US" smtClean="0"/>
              <a:t>‹#›</a:t>
            </a:fld>
            <a:endParaRPr lang="en-US"/>
          </a:p>
        </p:txBody>
      </p:sp>
    </p:spTree>
    <p:extLst>
      <p:ext uri="{BB962C8B-B14F-4D97-AF65-F5344CB8AC3E}">
        <p14:creationId xmlns:p14="http://schemas.microsoft.com/office/powerpoint/2010/main" val="6289192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F60AE1C-D98C-66D6-0937-633E3327300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1360F36-E418-7187-ACE6-B28F3412267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82D420-549A-1DF8-66D9-BCC2F221C80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0A6BEDA-D42C-4DE8-A1B9-824AF150F50C}" type="datetimeFigureOut">
              <a:rPr lang="en-US" smtClean="0"/>
              <a:t>1/12/2023</a:t>
            </a:fld>
            <a:endParaRPr lang="en-US"/>
          </a:p>
        </p:txBody>
      </p:sp>
      <p:sp>
        <p:nvSpPr>
          <p:cNvPr id="5" name="Footer Placeholder 4">
            <a:extLst>
              <a:ext uri="{FF2B5EF4-FFF2-40B4-BE49-F238E27FC236}">
                <a16:creationId xmlns:a16="http://schemas.microsoft.com/office/drawing/2014/main" id="{485B7E1C-EEF7-78F2-5048-F26D2212251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0076D69-F2B5-A7A5-21F6-A9B845D40D5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4FF2402-63D7-415A-88FA-B21A0973A678}" type="slidenum">
              <a:rPr lang="en-US" smtClean="0"/>
              <a:t>‹#›</a:t>
            </a:fld>
            <a:endParaRPr lang="en-US"/>
          </a:p>
        </p:txBody>
      </p:sp>
    </p:spTree>
    <p:extLst>
      <p:ext uri="{BB962C8B-B14F-4D97-AF65-F5344CB8AC3E}">
        <p14:creationId xmlns:p14="http://schemas.microsoft.com/office/powerpoint/2010/main" val="318838034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chart" Target="../charts/chart3.xml"/></Relationships>
</file>

<file path=ppt/slides/_rels/slide10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0.xml"/><Relationship Id="rId1" Type="http://schemas.openxmlformats.org/officeDocument/2006/relationships/slideLayout" Target="../slideLayouts/slideLayout1.xml"/><Relationship Id="rId5" Type="http://schemas.openxmlformats.org/officeDocument/2006/relationships/image" Target="../media/image55.png"/><Relationship Id="rId4" Type="http://schemas.openxmlformats.org/officeDocument/2006/relationships/image" Target="../media/image7.png"/></Relationships>
</file>

<file path=ppt/slides/_rels/slide10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1.xml"/><Relationship Id="rId1" Type="http://schemas.openxmlformats.org/officeDocument/2006/relationships/slideLayout" Target="../slideLayouts/slideLayout1.xml"/><Relationship Id="rId6" Type="http://schemas.openxmlformats.org/officeDocument/2006/relationships/image" Target="../media/image55.png"/><Relationship Id="rId5" Type="http://schemas.openxmlformats.org/officeDocument/2006/relationships/image" Target="../media/image7.png"/><Relationship Id="rId4" Type="http://schemas.openxmlformats.org/officeDocument/2006/relationships/image" Target="../media/image1.png"/></Relationships>
</file>

<file path=ppt/slides/_rels/slide10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2.xml"/><Relationship Id="rId1" Type="http://schemas.openxmlformats.org/officeDocument/2006/relationships/slideLayout" Target="../slideLayouts/slideLayout1.xml"/><Relationship Id="rId6" Type="http://schemas.openxmlformats.org/officeDocument/2006/relationships/image" Target="../media/image55.png"/><Relationship Id="rId5" Type="http://schemas.openxmlformats.org/officeDocument/2006/relationships/image" Target="../media/image7.png"/><Relationship Id="rId4" Type="http://schemas.openxmlformats.org/officeDocument/2006/relationships/image" Target="../media/image1.png"/></Relationships>
</file>

<file path=ppt/slides/_rels/slide10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3.xml"/><Relationship Id="rId1" Type="http://schemas.openxmlformats.org/officeDocument/2006/relationships/slideLayout" Target="../slideLayouts/slideLayout1.xml"/><Relationship Id="rId6" Type="http://schemas.openxmlformats.org/officeDocument/2006/relationships/image" Target="../media/image55.png"/><Relationship Id="rId5" Type="http://schemas.openxmlformats.org/officeDocument/2006/relationships/image" Target="../media/image7.png"/><Relationship Id="rId4" Type="http://schemas.openxmlformats.org/officeDocument/2006/relationships/image" Target="../media/image1.png"/></Relationships>
</file>

<file path=ppt/slides/_rels/slide104.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26.png"/><Relationship Id="rId7" Type="http://schemas.openxmlformats.org/officeDocument/2006/relationships/image" Target="../media/image55.png"/><Relationship Id="rId2" Type="http://schemas.openxmlformats.org/officeDocument/2006/relationships/notesSlide" Target="../notesSlides/notesSlide104.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56.png"/><Relationship Id="rId4" Type="http://schemas.openxmlformats.org/officeDocument/2006/relationships/image" Target="../media/image1.png"/></Relationships>
</file>

<file path=ppt/slides/_rels/slide10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5.xml"/><Relationship Id="rId1" Type="http://schemas.openxmlformats.org/officeDocument/2006/relationships/slideLayout" Target="../slideLayouts/slideLayout1.xml"/><Relationship Id="rId6" Type="http://schemas.openxmlformats.org/officeDocument/2006/relationships/image" Target="../media/image57.png"/><Relationship Id="rId5" Type="http://schemas.openxmlformats.org/officeDocument/2006/relationships/image" Target="../media/image7.png"/><Relationship Id="rId4" Type="http://schemas.openxmlformats.org/officeDocument/2006/relationships/image" Target="../media/image56.png"/></Relationships>
</file>

<file path=ppt/slides/_rels/slide106.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9.jpeg"/><Relationship Id="rId2" Type="http://schemas.openxmlformats.org/officeDocument/2006/relationships/notesSlide" Target="../notesSlides/notesSlide106.xml"/><Relationship Id="rId1" Type="http://schemas.openxmlformats.org/officeDocument/2006/relationships/slideLayout" Target="../slideLayouts/slideLayout1.xml"/><Relationship Id="rId6" Type="http://schemas.openxmlformats.org/officeDocument/2006/relationships/image" Target="../media/image58.png"/><Relationship Id="rId5" Type="http://schemas.openxmlformats.org/officeDocument/2006/relationships/image" Target="../media/image7.png"/><Relationship Id="rId4" Type="http://schemas.openxmlformats.org/officeDocument/2006/relationships/image" Target="../media/image56.png"/></Relationships>
</file>

<file path=ppt/slides/_rels/slide107.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9.jpeg"/><Relationship Id="rId2" Type="http://schemas.openxmlformats.org/officeDocument/2006/relationships/notesSlide" Target="../notesSlides/notesSlide107.xml"/><Relationship Id="rId1" Type="http://schemas.openxmlformats.org/officeDocument/2006/relationships/slideLayout" Target="../slideLayouts/slideLayout1.xml"/><Relationship Id="rId6" Type="http://schemas.openxmlformats.org/officeDocument/2006/relationships/image" Target="../media/image58.png"/><Relationship Id="rId5" Type="http://schemas.openxmlformats.org/officeDocument/2006/relationships/image" Target="../media/image7.png"/><Relationship Id="rId4" Type="http://schemas.openxmlformats.org/officeDocument/2006/relationships/image" Target="../media/image56.png"/></Relationships>
</file>

<file path=ppt/slides/_rels/slide10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08.xml"/><Relationship Id="rId1" Type="http://schemas.openxmlformats.org/officeDocument/2006/relationships/slideLayout" Target="../slideLayouts/slideLayout1.xml"/><Relationship Id="rId6" Type="http://schemas.openxmlformats.org/officeDocument/2006/relationships/image" Target="../media/image59.jpeg"/><Relationship Id="rId5" Type="http://schemas.openxmlformats.org/officeDocument/2006/relationships/image" Target="../media/image58.png"/><Relationship Id="rId4" Type="http://schemas.openxmlformats.org/officeDocument/2006/relationships/image" Target="../media/image7.png"/></Relationships>
</file>

<file path=ppt/slides/_rels/slide10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09.xml"/><Relationship Id="rId1" Type="http://schemas.openxmlformats.org/officeDocument/2006/relationships/slideLayout" Target="../slideLayouts/slideLayout1.xml"/><Relationship Id="rId6" Type="http://schemas.openxmlformats.org/officeDocument/2006/relationships/image" Target="../media/image59.jpeg"/><Relationship Id="rId5" Type="http://schemas.openxmlformats.org/officeDocument/2006/relationships/image" Target="../media/image58.pn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chart" Target="../charts/chart4.xml"/></Relationships>
</file>

<file path=ppt/slides/_rels/slide110.xml.rels><?xml version="1.0" encoding="UTF-8" standalone="yes"?>
<Relationships xmlns="http://schemas.openxmlformats.org/package/2006/relationships"><Relationship Id="rId3" Type="http://schemas.openxmlformats.org/officeDocument/2006/relationships/image" Target="../media/image56.png"/><Relationship Id="rId7" Type="http://schemas.openxmlformats.org/officeDocument/2006/relationships/hyperlink" Target="mailto:petryjohnson@gmail.com" TargetMode="External"/><Relationship Id="rId2" Type="http://schemas.openxmlformats.org/officeDocument/2006/relationships/notesSlide" Target="../notesSlides/notesSlide110.xml"/><Relationship Id="rId1" Type="http://schemas.openxmlformats.org/officeDocument/2006/relationships/slideLayout" Target="../slideLayouts/slideLayout1.xml"/><Relationship Id="rId6" Type="http://schemas.openxmlformats.org/officeDocument/2006/relationships/image" Target="../media/image59.jpeg"/><Relationship Id="rId5" Type="http://schemas.openxmlformats.org/officeDocument/2006/relationships/image" Target="../media/image58.png"/><Relationship Id="rId4" Type="http://schemas.openxmlformats.org/officeDocument/2006/relationships/image" Target="../media/image7.png"/></Relationships>
</file>

<file path=ppt/slides/_rels/slide11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11.xml"/><Relationship Id="rId1" Type="http://schemas.openxmlformats.org/officeDocument/2006/relationships/slideLayout" Target="../slideLayouts/slideLayout1.xml"/><Relationship Id="rId5" Type="http://schemas.openxmlformats.org/officeDocument/2006/relationships/hyperlink" Target="mailto:petryjohnson@gmail.com" TargetMode="External"/><Relationship Id="rId4" Type="http://schemas.openxmlformats.org/officeDocument/2006/relationships/image" Target="../media/image7.png"/></Relationships>
</file>

<file path=ppt/slides/_rels/slide11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12.xml"/><Relationship Id="rId1" Type="http://schemas.openxmlformats.org/officeDocument/2006/relationships/slideLayout" Target="../slideLayouts/slideLayout1.xml"/><Relationship Id="rId5" Type="http://schemas.openxmlformats.org/officeDocument/2006/relationships/chart" Target="../charts/chart6.xml"/><Relationship Id="rId4" Type="http://schemas.openxmlformats.org/officeDocument/2006/relationships/image" Target="../media/image7.png"/></Relationships>
</file>

<file path=ppt/slides/_rels/slide11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13.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chart" Target="../charts/chart7.xml"/><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9.png"/><Relationship Id="rId4" Type="http://schemas.openxmlformats.org/officeDocument/2006/relationships/chart" Target="../charts/chart5.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9.png"/><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9.png"/><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9.png"/><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9.png"/><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3.jpe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9.png"/><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8" Type="http://schemas.openxmlformats.org/officeDocument/2006/relationships/image" Target="../media/image13.jpeg"/><Relationship Id="rId3" Type="http://schemas.openxmlformats.org/officeDocument/2006/relationships/image" Target="../media/image11.png"/><Relationship Id="rId7"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9.png"/><Relationship Id="rId4" Type="http://schemas.openxmlformats.org/officeDocument/2006/relationships/image" Target="../media/image12.png"/></Relationships>
</file>

<file path=ppt/slides/_rels/slide19.xml.rels><?xml version="1.0" encoding="UTF-8" standalone="yes"?>
<Relationships xmlns="http://schemas.openxmlformats.org/package/2006/relationships"><Relationship Id="rId8" Type="http://schemas.openxmlformats.org/officeDocument/2006/relationships/image" Target="../media/image13.jpeg"/><Relationship Id="rId3" Type="http://schemas.openxmlformats.org/officeDocument/2006/relationships/image" Target="../media/image11.png"/><Relationship Id="rId7"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9.png"/><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9.png"/><Relationship Id="rId4" Type="http://schemas.openxmlformats.org/officeDocument/2006/relationships/image" Target="../media/image12.png"/></Relationships>
</file>

<file path=ppt/slides/_rels/slide2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2.png"/><Relationship Id="rId7" Type="http://schemas.openxmlformats.org/officeDocument/2006/relationships/image" Target="../media/image11.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9.png"/></Relationships>
</file>

<file path=ppt/slides/_rels/slide2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2.png"/><Relationship Id="rId7" Type="http://schemas.openxmlformats.org/officeDocument/2006/relationships/image" Target="../media/image11.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9.png"/></Relationships>
</file>

<file path=ppt/slides/_rels/slide2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5.png"/><Relationship Id="rId7" Type="http://schemas.openxmlformats.org/officeDocument/2006/relationships/image" Target="../media/image9.pn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6.png"/></Relationships>
</file>

<file path=ppt/slides/_rels/slide2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5.png"/><Relationship Id="rId7" Type="http://schemas.openxmlformats.org/officeDocument/2006/relationships/image" Target="../media/image9.pn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6.png"/></Relationships>
</file>

<file path=ppt/slides/_rels/slide2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5.png"/><Relationship Id="rId7" Type="http://schemas.openxmlformats.org/officeDocument/2006/relationships/image" Target="../media/image9.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6.png"/></Relationships>
</file>

<file path=ppt/slides/_rels/slide26.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5.png"/><Relationship Id="rId7" Type="http://schemas.openxmlformats.org/officeDocument/2006/relationships/image" Target="../media/image9.png"/><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6.png"/></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7.png"/><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1.png"/><Relationship Id="rId4" Type="http://schemas.openxmlformats.org/officeDocument/2006/relationships/image" Target="../media/image15.png"/></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7.png"/><Relationship Id="rId2" Type="http://schemas.openxmlformats.org/officeDocument/2006/relationships/notesSlide" Target="../notesSlides/notesSlide28.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1.png"/><Relationship Id="rId4" Type="http://schemas.openxmlformats.org/officeDocument/2006/relationships/image" Target="../media/image15.png"/></Relationships>
</file>

<file path=ppt/slides/_rels/slide29.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8.png"/><Relationship Id="rId7" Type="http://schemas.openxmlformats.org/officeDocument/2006/relationships/image" Target="../media/image16.png"/><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5.png"/><Relationship Id="rId4" Type="http://schemas.openxmlformats.org/officeDocument/2006/relationships/image" Target="../media/image17.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s>
</file>

<file path=ppt/slides/_rels/slide30.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8.png"/><Relationship Id="rId7" Type="http://schemas.openxmlformats.org/officeDocument/2006/relationships/image" Target="../media/image16.png"/><Relationship Id="rId2" Type="http://schemas.openxmlformats.org/officeDocument/2006/relationships/notesSlide" Target="../notesSlides/notesSlide30.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5.png"/><Relationship Id="rId4" Type="http://schemas.openxmlformats.org/officeDocument/2006/relationships/image" Target="../media/image17.png"/></Relationships>
</file>

<file path=ppt/slides/_rels/slide31.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9.png"/><Relationship Id="rId7" Type="http://schemas.openxmlformats.org/officeDocument/2006/relationships/image" Target="../media/image11.png"/><Relationship Id="rId2" Type="http://schemas.openxmlformats.org/officeDocument/2006/relationships/notesSlide" Target="../notesSlides/notesSlide31.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7.png"/><Relationship Id="rId4" Type="http://schemas.openxmlformats.org/officeDocument/2006/relationships/image" Target="../media/image18.png"/><Relationship Id="rId9" Type="http://schemas.openxmlformats.org/officeDocument/2006/relationships/image" Target="../media/image7.png"/></Relationships>
</file>

<file path=ppt/slides/_rels/slide32.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9.png"/><Relationship Id="rId7" Type="http://schemas.openxmlformats.org/officeDocument/2006/relationships/image" Target="../media/image11.png"/><Relationship Id="rId2" Type="http://schemas.openxmlformats.org/officeDocument/2006/relationships/notesSlide" Target="../notesSlides/notesSlide32.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7.png"/><Relationship Id="rId4" Type="http://schemas.openxmlformats.org/officeDocument/2006/relationships/image" Target="../media/image18.png"/><Relationship Id="rId9" Type="http://schemas.openxmlformats.org/officeDocument/2006/relationships/image" Target="../media/image7.png"/></Relationships>
</file>

<file path=ppt/slides/_rels/slide33.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19.png"/><Relationship Id="rId7" Type="http://schemas.openxmlformats.org/officeDocument/2006/relationships/image" Target="../media/image11.png"/><Relationship Id="rId2" Type="http://schemas.openxmlformats.org/officeDocument/2006/relationships/notesSlide" Target="../notesSlides/notesSlide33.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7.png"/><Relationship Id="rId10" Type="http://schemas.openxmlformats.org/officeDocument/2006/relationships/image" Target="../media/image7.png"/><Relationship Id="rId4" Type="http://schemas.openxmlformats.org/officeDocument/2006/relationships/image" Target="../media/image18.png"/><Relationship Id="rId9" Type="http://schemas.openxmlformats.org/officeDocument/2006/relationships/image" Target="../media/image16.png"/></Relationships>
</file>

<file path=ppt/slides/_rels/slide34.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19.png"/><Relationship Id="rId7" Type="http://schemas.openxmlformats.org/officeDocument/2006/relationships/image" Target="../media/image11.png"/><Relationship Id="rId12" Type="http://schemas.openxmlformats.org/officeDocument/2006/relationships/image" Target="../media/image20.png"/><Relationship Id="rId2" Type="http://schemas.openxmlformats.org/officeDocument/2006/relationships/notesSlide" Target="../notesSlides/notesSlide34.xml"/><Relationship Id="rId1" Type="http://schemas.openxmlformats.org/officeDocument/2006/relationships/slideLayout" Target="../slideLayouts/slideLayout1.xml"/><Relationship Id="rId6" Type="http://schemas.openxmlformats.org/officeDocument/2006/relationships/image" Target="../media/image15.png"/><Relationship Id="rId11" Type="http://schemas.openxmlformats.org/officeDocument/2006/relationships/image" Target="../media/image7.png"/><Relationship Id="rId5" Type="http://schemas.openxmlformats.org/officeDocument/2006/relationships/image" Target="../media/image17.png"/><Relationship Id="rId10" Type="http://schemas.openxmlformats.org/officeDocument/2006/relationships/image" Target="../media/image16.png"/><Relationship Id="rId4" Type="http://schemas.openxmlformats.org/officeDocument/2006/relationships/image" Target="../media/image18.png"/><Relationship Id="rId9" Type="http://schemas.openxmlformats.org/officeDocument/2006/relationships/image" Target="../media/image12.png"/></Relationships>
</file>

<file path=ppt/slides/_rels/slide35.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7.png"/><Relationship Id="rId3" Type="http://schemas.openxmlformats.org/officeDocument/2006/relationships/image" Target="../media/image21.png"/><Relationship Id="rId7" Type="http://schemas.openxmlformats.org/officeDocument/2006/relationships/image" Target="../media/image18.png"/><Relationship Id="rId12" Type="http://schemas.openxmlformats.org/officeDocument/2006/relationships/image" Target="../media/image9.png"/><Relationship Id="rId2" Type="http://schemas.openxmlformats.org/officeDocument/2006/relationships/notesSlide" Target="../notesSlides/notesSlide35.xml"/><Relationship Id="rId1" Type="http://schemas.openxmlformats.org/officeDocument/2006/relationships/slideLayout" Target="../slideLayouts/slideLayout1.xml"/><Relationship Id="rId6" Type="http://schemas.openxmlformats.org/officeDocument/2006/relationships/image" Target="../media/image19.png"/><Relationship Id="rId11" Type="http://schemas.openxmlformats.org/officeDocument/2006/relationships/image" Target="../media/image16.png"/><Relationship Id="rId5" Type="http://schemas.openxmlformats.org/officeDocument/2006/relationships/image" Target="../media/image23.png"/><Relationship Id="rId10" Type="http://schemas.openxmlformats.org/officeDocument/2006/relationships/image" Target="../media/image12.png"/><Relationship Id="rId4" Type="http://schemas.openxmlformats.org/officeDocument/2006/relationships/image" Target="../media/image22.png"/><Relationship Id="rId9" Type="http://schemas.openxmlformats.org/officeDocument/2006/relationships/image" Target="../media/image15.png"/><Relationship Id="rId14" Type="http://schemas.openxmlformats.org/officeDocument/2006/relationships/image" Target="../media/image20.png"/></Relationships>
</file>

<file path=ppt/slides/_rels/slide36.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7.png"/><Relationship Id="rId3" Type="http://schemas.openxmlformats.org/officeDocument/2006/relationships/image" Target="../media/image21.png"/><Relationship Id="rId7" Type="http://schemas.openxmlformats.org/officeDocument/2006/relationships/image" Target="../media/image18.png"/><Relationship Id="rId12" Type="http://schemas.openxmlformats.org/officeDocument/2006/relationships/image" Target="../media/image9.png"/><Relationship Id="rId2" Type="http://schemas.openxmlformats.org/officeDocument/2006/relationships/notesSlide" Target="../notesSlides/notesSlide36.xml"/><Relationship Id="rId1" Type="http://schemas.openxmlformats.org/officeDocument/2006/relationships/slideLayout" Target="../slideLayouts/slideLayout1.xml"/><Relationship Id="rId6" Type="http://schemas.openxmlformats.org/officeDocument/2006/relationships/image" Target="../media/image19.png"/><Relationship Id="rId11" Type="http://schemas.openxmlformats.org/officeDocument/2006/relationships/image" Target="../media/image16.png"/><Relationship Id="rId5" Type="http://schemas.openxmlformats.org/officeDocument/2006/relationships/image" Target="../media/image23.png"/><Relationship Id="rId10" Type="http://schemas.openxmlformats.org/officeDocument/2006/relationships/image" Target="../media/image12.png"/><Relationship Id="rId4" Type="http://schemas.openxmlformats.org/officeDocument/2006/relationships/image" Target="../media/image22.png"/><Relationship Id="rId9" Type="http://schemas.openxmlformats.org/officeDocument/2006/relationships/image" Target="../media/image15.png"/><Relationship Id="rId14" Type="http://schemas.openxmlformats.org/officeDocument/2006/relationships/image" Target="../media/image20.png"/></Relationships>
</file>

<file path=ppt/slides/_rels/slide37.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7.png"/><Relationship Id="rId2" Type="http://schemas.openxmlformats.org/officeDocument/2006/relationships/notesSlide" Target="../notesSlides/notesSlide37.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23.png"/><Relationship Id="rId4" Type="http://schemas.openxmlformats.org/officeDocument/2006/relationships/image" Target="../media/image22.png"/></Relationships>
</file>

<file path=ppt/slides/_rels/slide38.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7.png"/><Relationship Id="rId2" Type="http://schemas.openxmlformats.org/officeDocument/2006/relationships/notesSlide" Target="../notesSlides/notesSlide38.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23.png"/><Relationship Id="rId4" Type="http://schemas.openxmlformats.org/officeDocument/2006/relationships/image" Target="../media/image22.png"/></Relationships>
</file>

<file path=ppt/slides/_rels/slide39.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7.png"/><Relationship Id="rId2" Type="http://schemas.openxmlformats.org/officeDocument/2006/relationships/notesSlide" Target="../notesSlides/notesSlide39.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23.png"/><Relationship Id="rId4" Type="http://schemas.openxmlformats.org/officeDocument/2006/relationships/image" Target="../media/image22.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s>
</file>

<file path=ppt/slides/_rels/slide40.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7.png"/><Relationship Id="rId2" Type="http://schemas.openxmlformats.org/officeDocument/2006/relationships/notesSlide" Target="../notesSlides/notesSlide40.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23.png"/><Relationship Id="rId4" Type="http://schemas.openxmlformats.org/officeDocument/2006/relationships/image" Target="../media/image22.png"/></Relationships>
</file>

<file path=ppt/slides/_rels/slide41.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7.png"/><Relationship Id="rId3" Type="http://schemas.openxmlformats.org/officeDocument/2006/relationships/image" Target="../media/image11.png"/><Relationship Id="rId7" Type="http://schemas.openxmlformats.org/officeDocument/2006/relationships/image" Target="../media/image21.png"/><Relationship Id="rId12" Type="http://schemas.openxmlformats.org/officeDocument/2006/relationships/image" Target="../media/image9.png"/><Relationship Id="rId2" Type="http://schemas.openxmlformats.org/officeDocument/2006/relationships/notesSlide" Target="../notesSlides/notesSlide41.xml"/><Relationship Id="rId1" Type="http://schemas.openxmlformats.org/officeDocument/2006/relationships/slideLayout" Target="../slideLayouts/slideLayout1.xml"/><Relationship Id="rId6" Type="http://schemas.openxmlformats.org/officeDocument/2006/relationships/image" Target="../media/image25.png"/><Relationship Id="rId11" Type="http://schemas.openxmlformats.org/officeDocument/2006/relationships/image" Target="../media/image27.png"/><Relationship Id="rId5" Type="http://schemas.openxmlformats.org/officeDocument/2006/relationships/image" Target="../media/image12.png"/><Relationship Id="rId10" Type="http://schemas.openxmlformats.org/officeDocument/2006/relationships/image" Target="../media/image26.png"/><Relationship Id="rId4" Type="http://schemas.openxmlformats.org/officeDocument/2006/relationships/image" Target="../media/image24.png"/><Relationship Id="rId9" Type="http://schemas.openxmlformats.org/officeDocument/2006/relationships/image" Target="../media/image23.png"/></Relationships>
</file>

<file path=ppt/slides/_rels/slide4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11.png"/><Relationship Id="rId7" Type="http://schemas.openxmlformats.org/officeDocument/2006/relationships/image" Target="../media/image26.png"/><Relationship Id="rId2" Type="http://schemas.openxmlformats.org/officeDocument/2006/relationships/notesSlide" Target="../notesSlides/notesSlide42.xml"/><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12.png"/><Relationship Id="rId4" Type="http://schemas.openxmlformats.org/officeDocument/2006/relationships/image" Target="../media/image24.png"/><Relationship Id="rId9" Type="http://schemas.openxmlformats.org/officeDocument/2006/relationships/image" Target="../media/image7.png"/></Relationships>
</file>

<file path=ppt/slides/_rels/slide43.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7.png"/><Relationship Id="rId2" Type="http://schemas.openxmlformats.org/officeDocument/2006/relationships/notesSlide" Target="../notesSlides/notesSlide43.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27.png"/><Relationship Id="rId4" Type="http://schemas.openxmlformats.org/officeDocument/2006/relationships/image" Target="../media/image26.png"/></Relationships>
</file>

<file path=ppt/slides/_rels/slide4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9.png"/><Relationship Id="rId7" Type="http://schemas.openxmlformats.org/officeDocument/2006/relationships/image" Target="../media/image9.png"/><Relationship Id="rId2" Type="http://schemas.openxmlformats.org/officeDocument/2006/relationships/notesSlide" Target="../notesSlides/notesSlide44.xml"/><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27.png"/><Relationship Id="rId4" Type="http://schemas.openxmlformats.org/officeDocument/2006/relationships/image" Target="../media/image30.png"/></Relationships>
</file>

<file path=ppt/slides/_rels/slide45.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7.png"/><Relationship Id="rId2" Type="http://schemas.openxmlformats.org/officeDocument/2006/relationships/notesSlide" Target="../notesSlides/notesSlide45.xml"/><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30.png"/><Relationship Id="rId4" Type="http://schemas.openxmlformats.org/officeDocument/2006/relationships/image" Target="../media/image29.png"/></Relationships>
</file>

<file path=ppt/slides/_rels/slide46.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31.png"/><Relationship Id="rId7" Type="http://schemas.openxmlformats.org/officeDocument/2006/relationships/image" Target="../media/image26.png"/><Relationship Id="rId2" Type="http://schemas.openxmlformats.org/officeDocument/2006/relationships/notesSlide" Target="../notesSlides/notesSlide46.xml"/><Relationship Id="rId1" Type="http://schemas.openxmlformats.org/officeDocument/2006/relationships/slideLayout" Target="../slideLayouts/slideLayout1.xml"/><Relationship Id="rId6" Type="http://schemas.openxmlformats.org/officeDocument/2006/relationships/image" Target="../media/image32.png"/><Relationship Id="rId5" Type="http://schemas.openxmlformats.org/officeDocument/2006/relationships/image" Target="../media/image30.png"/><Relationship Id="rId4" Type="http://schemas.openxmlformats.org/officeDocument/2006/relationships/image" Target="../media/image29.png"/></Relationships>
</file>

<file path=ppt/slides/_rels/slide4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31.png"/><Relationship Id="rId7" Type="http://schemas.openxmlformats.org/officeDocument/2006/relationships/image" Target="../media/image26.png"/><Relationship Id="rId2" Type="http://schemas.openxmlformats.org/officeDocument/2006/relationships/notesSlide" Target="../notesSlides/notesSlide47.xml"/><Relationship Id="rId1" Type="http://schemas.openxmlformats.org/officeDocument/2006/relationships/slideLayout" Target="../slideLayouts/slideLayout1.xml"/><Relationship Id="rId6" Type="http://schemas.openxmlformats.org/officeDocument/2006/relationships/image" Target="../media/image32.png"/><Relationship Id="rId5" Type="http://schemas.openxmlformats.org/officeDocument/2006/relationships/image" Target="../media/image30.png"/><Relationship Id="rId4" Type="http://schemas.openxmlformats.org/officeDocument/2006/relationships/image" Target="../media/image29.png"/></Relationships>
</file>

<file path=ppt/slides/_rels/slide48.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31.png"/><Relationship Id="rId7" Type="http://schemas.openxmlformats.org/officeDocument/2006/relationships/image" Target="../media/image26.png"/><Relationship Id="rId2" Type="http://schemas.openxmlformats.org/officeDocument/2006/relationships/notesSlide" Target="../notesSlides/notesSlide48.xml"/><Relationship Id="rId1" Type="http://schemas.openxmlformats.org/officeDocument/2006/relationships/slideLayout" Target="../slideLayouts/slideLayout1.xml"/><Relationship Id="rId6" Type="http://schemas.openxmlformats.org/officeDocument/2006/relationships/image" Target="../media/image32.png"/><Relationship Id="rId5" Type="http://schemas.openxmlformats.org/officeDocument/2006/relationships/image" Target="../media/image30.png"/><Relationship Id="rId4" Type="http://schemas.openxmlformats.org/officeDocument/2006/relationships/image" Target="../media/image29.png"/></Relationships>
</file>

<file path=ppt/slides/_rels/slide4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9.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26.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5.jpeg"/><Relationship Id="rId5" Type="http://schemas.openxmlformats.org/officeDocument/2006/relationships/image" Target="../media/image3.png"/><Relationship Id="rId4" Type="http://schemas.openxmlformats.org/officeDocument/2006/relationships/image" Target="../media/image1.png"/></Relationships>
</file>

<file path=ppt/slides/_rels/slide5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0.xml"/><Relationship Id="rId1" Type="http://schemas.openxmlformats.org/officeDocument/2006/relationships/slideLayout" Target="../slideLayouts/slideLayout1.xml"/><Relationship Id="rId6" Type="http://schemas.openxmlformats.org/officeDocument/2006/relationships/image" Target="../media/image33.png"/><Relationship Id="rId5" Type="http://schemas.openxmlformats.org/officeDocument/2006/relationships/image" Target="../media/image7.png"/><Relationship Id="rId4" Type="http://schemas.openxmlformats.org/officeDocument/2006/relationships/image" Target="../media/image26.png"/></Relationships>
</file>

<file path=ppt/slides/_rels/slide5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1.xml"/><Relationship Id="rId1" Type="http://schemas.openxmlformats.org/officeDocument/2006/relationships/slideLayout" Target="../slideLayouts/slideLayout1.xml"/><Relationship Id="rId6" Type="http://schemas.openxmlformats.org/officeDocument/2006/relationships/image" Target="../media/image33.png"/><Relationship Id="rId5" Type="http://schemas.openxmlformats.org/officeDocument/2006/relationships/image" Target="../media/image7.png"/><Relationship Id="rId4" Type="http://schemas.openxmlformats.org/officeDocument/2006/relationships/image" Target="../media/image26.png"/></Relationships>
</file>

<file path=ppt/slides/_rels/slide52.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4.png"/><Relationship Id="rId2" Type="http://schemas.openxmlformats.org/officeDocument/2006/relationships/notesSlide" Target="../notesSlides/notesSlide52.xml"/><Relationship Id="rId1" Type="http://schemas.openxmlformats.org/officeDocument/2006/relationships/slideLayout" Target="../slideLayouts/slideLayout1.xml"/><Relationship Id="rId6" Type="http://schemas.openxmlformats.org/officeDocument/2006/relationships/image" Target="../media/image33.png"/><Relationship Id="rId5" Type="http://schemas.openxmlformats.org/officeDocument/2006/relationships/image" Target="../media/image7.png"/><Relationship Id="rId4" Type="http://schemas.openxmlformats.org/officeDocument/2006/relationships/image" Target="../media/image32.png"/></Relationships>
</file>

<file path=ppt/slides/_rels/slide5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3.xml"/><Relationship Id="rId1" Type="http://schemas.openxmlformats.org/officeDocument/2006/relationships/slideLayout" Target="../slideLayouts/slideLayout1.xml"/><Relationship Id="rId5" Type="http://schemas.openxmlformats.org/officeDocument/2006/relationships/image" Target="../media/image33.png"/><Relationship Id="rId4" Type="http://schemas.openxmlformats.org/officeDocument/2006/relationships/image" Target="../media/image7.png"/></Relationships>
</file>

<file path=ppt/slides/_rels/slide5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4.xml"/><Relationship Id="rId1" Type="http://schemas.openxmlformats.org/officeDocument/2006/relationships/slideLayout" Target="../slideLayouts/slideLayout1.xml"/><Relationship Id="rId5" Type="http://schemas.openxmlformats.org/officeDocument/2006/relationships/image" Target="../media/image33.png"/><Relationship Id="rId4" Type="http://schemas.openxmlformats.org/officeDocument/2006/relationships/image" Target="../media/image7.png"/></Relationships>
</file>

<file path=ppt/slides/_rels/slide5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5.xml"/><Relationship Id="rId1" Type="http://schemas.openxmlformats.org/officeDocument/2006/relationships/slideLayout" Target="../slideLayouts/slideLayout1.xml"/><Relationship Id="rId5" Type="http://schemas.openxmlformats.org/officeDocument/2006/relationships/image" Target="../media/image33.png"/><Relationship Id="rId4" Type="http://schemas.openxmlformats.org/officeDocument/2006/relationships/image" Target="../media/image7.png"/></Relationships>
</file>

<file path=ppt/slides/_rels/slide5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6.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33.png"/><Relationship Id="rId4" Type="http://schemas.openxmlformats.org/officeDocument/2006/relationships/image" Target="../media/image7.png"/></Relationships>
</file>

<file path=ppt/slides/_rels/slide5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7.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33.png"/><Relationship Id="rId4" Type="http://schemas.openxmlformats.org/officeDocument/2006/relationships/image" Target="../media/image7.png"/></Relationships>
</file>

<file path=ppt/slides/_rels/slide58.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5.png"/><Relationship Id="rId2" Type="http://schemas.openxmlformats.org/officeDocument/2006/relationships/notesSlide" Target="../notesSlides/notesSlide58.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33.png"/><Relationship Id="rId4" Type="http://schemas.openxmlformats.org/officeDocument/2006/relationships/image" Target="../media/image7.png"/></Relationships>
</file>

<file path=ppt/slides/_rels/slide59.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5.png"/><Relationship Id="rId2" Type="http://schemas.openxmlformats.org/officeDocument/2006/relationships/notesSlide" Target="../notesSlides/notesSlide59.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33.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jpeg"/><Relationship Id="rId4" Type="http://schemas.openxmlformats.org/officeDocument/2006/relationships/image" Target="../media/image3.png"/></Relationships>
</file>

<file path=ppt/slides/_rels/slide60.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5.png"/><Relationship Id="rId2" Type="http://schemas.openxmlformats.org/officeDocument/2006/relationships/notesSlide" Target="../notesSlides/notesSlide60.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33.png"/><Relationship Id="rId4" Type="http://schemas.openxmlformats.org/officeDocument/2006/relationships/image" Target="../media/image7.png"/></Relationships>
</file>

<file path=ppt/slides/_rels/slide61.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5.png"/><Relationship Id="rId2" Type="http://schemas.openxmlformats.org/officeDocument/2006/relationships/notesSlide" Target="../notesSlides/notesSlide61.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33.png"/><Relationship Id="rId4" Type="http://schemas.openxmlformats.org/officeDocument/2006/relationships/image" Target="../media/image7.png"/></Relationships>
</file>

<file path=ppt/slides/_rels/slide62.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26.png"/><Relationship Id="rId7" Type="http://schemas.openxmlformats.org/officeDocument/2006/relationships/image" Target="../media/image35.png"/><Relationship Id="rId2" Type="http://schemas.openxmlformats.org/officeDocument/2006/relationships/notesSlide" Target="../notesSlides/notesSlide62.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33.png"/><Relationship Id="rId4" Type="http://schemas.openxmlformats.org/officeDocument/2006/relationships/image" Target="../media/image7.png"/></Relationships>
</file>

<file path=ppt/slides/_rels/slide63.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26.png"/><Relationship Id="rId7" Type="http://schemas.openxmlformats.org/officeDocument/2006/relationships/image" Target="../media/image23.png"/><Relationship Id="rId2" Type="http://schemas.openxmlformats.org/officeDocument/2006/relationships/notesSlide" Target="../notesSlides/notesSlide63.xml"/><Relationship Id="rId1" Type="http://schemas.openxmlformats.org/officeDocument/2006/relationships/slideLayout" Target="../slideLayouts/slideLayout1.xml"/><Relationship Id="rId6" Type="http://schemas.openxmlformats.org/officeDocument/2006/relationships/image" Target="../media/image35.png"/><Relationship Id="rId5" Type="http://schemas.openxmlformats.org/officeDocument/2006/relationships/image" Target="../media/image33.png"/><Relationship Id="rId4" Type="http://schemas.openxmlformats.org/officeDocument/2006/relationships/image" Target="../media/image7.png"/></Relationships>
</file>

<file path=ppt/slides/_rels/slide64.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7.png"/><Relationship Id="rId2" Type="http://schemas.openxmlformats.org/officeDocument/2006/relationships/notesSlide" Target="../notesSlides/notesSlide64.xml"/><Relationship Id="rId1" Type="http://schemas.openxmlformats.org/officeDocument/2006/relationships/slideLayout" Target="../slideLayouts/slideLayout1.xml"/><Relationship Id="rId6" Type="http://schemas.openxmlformats.org/officeDocument/2006/relationships/image" Target="../media/image36.png"/><Relationship Id="rId5" Type="http://schemas.openxmlformats.org/officeDocument/2006/relationships/image" Target="../media/image33.png"/><Relationship Id="rId4" Type="http://schemas.openxmlformats.org/officeDocument/2006/relationships/image" Target="../media/image7.png"/></Relationships>
</file>

<file path=ppt/slides/_rels/slide6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5.xml"/><Relationship Id="rId1" Type="http://schemas.openxmlformats.org/officeDocument/2006/relationships/slideLayout" Target="../slideLayouts/slideLayout1.xml"/><Relationship Id="rId6" Type="http://schemas.openxmlformats.org/officeDocument/2006/relationships/image" Target="../media/image37.png"/><Relationship Id="rId5" Type="http://schemas.openxmlformats.org/officeDocument/2006/relationships/image" Target="../media/image33.png"/><Relationship Id="rId4" Type="http://schemas.openxmlformats.org/officeDocument/2006/relationships/image" Target="../media/image7.png"/></Relationships>
</file>

<file path=ppt/slides/_rels/slide6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6.xml"/><Relationship Id="rId1" Type="http://schemas.openxmlformats.org/officeDocument/2006/relationships/slideLayout" Target="../slideLayouts/slideLayout1.xml"/><Relationship Id="rId5" Type="http://schemas.openxmlformats.org/officeDocument/2006/relationships/image" Target="../media/image38.png"/><Relationship Id="rId4" Type="http://schemas.openxmlformats.org/officeDocument/2006/relationships/image" Target="../media/image7.png"/></Relationships>
</file>

<file path=ppt/slides/_rels/slide6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7.xml"/><Relationship Id="rId1" Type="http://schemas.openxmlformats.org/officeDocument/2006/relationships/slideLayout" Target="../slideLayouts/slideLayout1.xml"/><Relationship Id="rId5" Type="http://schemas.openxmlformats.org/officeDocument/2006/relationships/image" Target="../media/image38.png"/><Relationship Id="rId4" Type="http://schemas.openxmlformats.org/officeDocument/2006/relationships/image" Target="../media/image7.png"/></Relationships>
</file>

<file path=ppt/slides/_rels/slide68.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17.png"/><Relationship Id="rId2" Type="http://schemas.openxmlformats.org/officeDocument/2006/relationships/notesSlide" Target="../notesSlides/notesSlide68.xml"/><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38.png"/><Relationship Id="rId4" Type="http://schemas.openxmlformats.org/officeDocument/2006/relationships/image" Target="../media/image7.png"/></Relationships>
</file>

<file path=ppt/slides/_rels/slide69.xml.rels><?xml version="1.0" encoding="UTF-8" standalone="yes"?>
<Relationships xmlns="http://schemas.openxmlformats.org/package/2006/relationships"><Relationship Id="rId8" Type="http://schemas.openxmlformats.org/officeDocument/2006/relationships/image" Target="../media/image39.jpeg"/><Relationship Id="rId3" Type="http://schemas.openxmlformats.org/officeDocument/2006/relationships/image" Target="../media/image26.png"/><Relationship Id="rId7" Type="http://schemas.openxmlformats.org/officeDocument/2006/relationships/image" Target="../media/image17.png"/><Relationship Id="rId2" Type="http://schemas.openxmlformats.org/officeDocument/2006/relationships/notesSlide" Target="../notesSlides/notesSlide69.xml"/><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3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7.png"/></Relationships>
</file>

<file path=ppt/slides/_rels/slide70.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40.jpeg"/><Relationship Id="rId2" Type="http://schemas.openxmlformats.org/officeDocument/2006/relationships/notesSlide" Target="../notesSlides/notesSlide70.xml"/><Relationship Id="rId1" Type="http://schemas.openxmlformats.org/officeDocument/2006/relationships/slideLayout" Target="../slideLayouts/slideLayout1.xml"/><Relationship Id="rId6" Type="http://schemas.openxmlformats.org/officeDocument/2006/relationships/image" Target="../media/image39.jpeg"/><Relationship Id="rId5" Type="http://schemas.openxmlformats.org/officeDocument/2006/relationships/image" Target="../media/image38.png"/><Relationship Id="rId4" Type="http://schemas.openxmlformats.org/officeDocument/2006/relationships/image" Target="../media/image7.png"/></Relationships>
</file>

<file path=ppt/slides/_rels/slide71.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40.jpeg"/><Relationship Id="rId2" Type="http://schemas.openxmlformats.org/officeDocument/2006/relationships/notesSlide" Target="../notesSlides/notesSlide71.xml"/><Relationship Id="rId1" Type="http://schemas.openxmlformats.org/officeDocument/2006/relationships/slideLayout" Target="../slideLayouts/slideLayout1.xml"/><Relationship Id="rId6" Type="http://schemas.openxmlformats.org/officeDocument/2006/relationships/image" Target="../media/image39.jpeg"/><Relationship Id="rId5" Type="http://schemas.openxmlformats.org/officeDocument/2006/relationships/image" Target="../media/image38.png"/><Relationship Id="rId4" Type="http://schemas.openxmlformats.org/officeDocument/2006/relationships/image" Target="../media/image7.png"/></Relationships>
</file>

<file path=ppt/slides/_rels/slide7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2.xml"/><Relationship Id="rId1" Type="http://schemas.openxmlformats.org/officeDocument/2006/relationships/slideLayout" Target="../slideLayouts/slideLayout1.xml"/><Relationship Id="rId6" Type="http://schemas.openxmlformats.org/officeDocument/2006/relationships/image" Target="../media/image40.jpeg"/><Relationship Id="rId5" Type="http://schemas.openxmlformats.org/officeDocument/2006/relationships/image" Target="../media/image39.jpeg"/><Relationship Id="rId4" Type="http://schemas.openxmlformats.org/officeDocument/2006/relationships/image" Target="../media/image7.png"/></Relationships>
</file>

<file path=ppt/slides/_rels/slide7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73.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26.png"/><Relationship Id="rId4" Type="http://schemas.openxmlformats.org/officeDocument/2006/relationships/image" Target="../media/image27.png"/></Relationships>
</file>

<file path=ppt/slides/_rels/slide7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74.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26.png"/></Relationships>
</file>

<file path=ppt/slides/_rels/slide7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75.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26.png"/></Relationships>
</file>

<file path=ppt/slides/_rels/slide76.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43.png"/><Relationship Id="rId7" Type="http://schemas.openxmlformats.org/officeDocument/2006/relationships/image" Target="../media/image42.png"/><Relationship Id="rId2" Type="http://schemas.openxmlformats.org/officeDocument/2006/relationships/notesSlide" Target="../notesSlides/notesSlide76.xml"/><Relationship Id="rId1" Type="http://schemas.openxmlformats.org/officeDocument/2006/relationships/slideLayout" Target="../slideLayouts/slideLayout1.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 Id="rId9" Type="http://schemas.openxmlformats.org/officeDocument/2006/relationships/image" Target="../media/image7.png"/></Relationships>
</file>

<file path=ppt/slides/_rels/slide77.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43.png"/><Relationship Id="rId7" Type="http://schemas.openxmlformats.org/officeDocument/2006/relationships/image" Target="../media/image42.png"/><Relationship Id="rId2" Type="http://schemas.openxmlformats.org/officeDocument/2006/relationships/notesSlide" Target="../notesSlides/notesSlide77.xml"/><Relationship Id="rId1" Type="http://schemas.openxmlformats.org/officeDocument/2006/relationships/slideLayout" Target="../slideLayouts/slideLayout1.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 Id="rId9" Type="http://schemas.openxmlformats.org/officeDocument/2006/relationships/image" Target="../media/image7.png"/></Relationships>
</file>

<file path=ppt/slides/_rels/slide78.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43.png"/><Relationship Id="rId7" Type="http://schemas.openxmlformats.org/officeDocument/2006/relationships/image" Target="../media/image26.png"/><Relationship Id="rId2" Type="http://schemas.openxmlformats.org/officeDocument/2006/relationships/notesSlide" Target="../notesSlides/notesSlide78.xml"/><Relationship Id="rId1" Type="http://schemas.openxmlformats.org/officeDocument/2006/relationships/slideLayout" Target="../slideLayouts/slideLayout1.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79.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43.png"/><Relationship Id="rId7" Type="http://schemas.openxmlformats.org/officeDocument/2006/relationships/image" Target="../media/image26.png"/><Relationship Id="rId2" Type="http://schemas.openxmlformats.org/officeDocument/2006/relationships/notesSlide" Target="../notesSlides/notesSlide79.xml"/><Relationship Id="rId1" Type="http://schemas.openxmlformats.org/officeDocument/2006/relationships/slideLayout" Target="../slideLayouts/slideLayout1.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chart" Target="../charts/chart1.xml"/><Relationship Id="rId4" Type="http://schemas.openxmlformats.org/officeDocument/2006/relationships/image" Target="../media/image7.png"/></Relationships>
</file>

<file path=ppt/slides/_rels/slide80.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43.png"/><Relationship Id="rId7" Type="http://schemas.openxmlformats.org/officeDocument/2006/relationships/image" Target="../media/image26.png"/><Relationship Id="rId2" Type="http://schemas.openxmlformats.org/officeDocument/2006/relationships/notesSlide" Target="../notesSlides/notesSlide80.xml"/><Relationship Id="rId1" Type="http://schemas.openxmlformats.org/officeDocument/2006/relationships/slideLayout" Target="../slideLayouts/slideLayout1.xml"/><Relationship Id="rId6" Type="http://schemas.openxmlformats.org/officeDocument/2006/relationships/image" Target="../media/image46.png"/><Relationship Id="rId5" Type="http://schemas.openxmlformats.org/officeDocument/2006/relationships/image" Target="../media/image45.png"/><Relationship Id="rId10" Type="http://schemas.openxmlformats.org/officeDocument/2006/relationships/image" Target="../media/image48.png"/><Relationship Id="rId4" Type="http://schemas.openxmlformats.org/officeDocument/2006/relationships/image" Target="../media/image44.png"/><Relationship Id="rId9" Type="http://schemas.openxmlformats.org/officeDocument/2006/relationships/image" Target="../media/image47.png"/></Relationships>
</file>

<file path=ppt/slides/_rels/slide8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43.png"/><Relationship Id="rId7" Type="http://schemas.openxmlformats.org/officeDocument/2006/relationships/image" Target="../media/image26.png"/><Relationship Id="rId2" Type="http://schemas.openxmlformats.org/officeDocument/2006/relationships/notesSlide" Target="../notesSlides/notesSlide81.xml"/><Relationship Id="rId1" Type="http://schemas.openxmlformats.org/officeDocument/2006/relationships/slideLayout" Target="../slideLayouts/slideLayout1.xml"/><Relationship Id="rId6" Type="http://schemas.openxmlformats.org/officeDocument/2006/relationships/image" Target="../media/image46.png"/><Relationship Id="rId5" Type="http://schemas.openxmlformats.org/officeDocument/2006/relationships/image" Target="../media/image45.png"/><Relationship Id="rId10" Type="http://schemas.openxmlformats.org/officeDocument/2006/relationships/image" Target="../media/image47.png"/><Relationship Id="rId4" Type="http://schemas.openxmlformats.org/officeDocument/2006/relationships/image" Target="../media/image44.png"/><Relationship Id="rId9" Type="http://schemas.openxmlformats.org/officeDocument/2006/relationships/image" Target="../media/image48.png"/></Relationships>
</file>

<file path=ppt/slides/_rels/slide82.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49.jpeg"/><Relationship Id="rId7" Type="http://schemas.openxmlformats.org/officeDocument/2006/relationships/image" Target="../media/image46.png"/><Relationship Id="rId2" Type="http://schemas.openxmlformats.org/officeDocument/2006/relationships/notesSlide" Target="../notesSlides/notesSlide82.xml"/><Relationship Id="rId1" Type="http://schemas.openxmlformats.org/officeDocument/2006/relationships/slideLayout" Target="../slideLayouts/slideLayout1.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 Id="rId9" Type="http://schemas.openxmlformats.org/officeDocument/2006/relationships/image" Target="../media/image7.png"/></Relationships>
</file>

<file path=ppt/slides/_rels/slide83.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49.jpeg"/><Relationship Id="rId7" Type="http://schemas.openxmlformats.org/officeDocument/2006/relationships/image" Target="../media/image46.png"/><Relationship Id="rId2" Type="http://schemas.openxmlformats.org/officeDocument/2006/relationships/notesSlide" Target="../notesSlides/notesSlide83.xml"/><Relationship Id="rId1" Type="http://schemas.openxmlformats.org/officeDocument/2006/relationships/slideLayout" Target="../slideLayouts/slideLayout1.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 Id="rId9" Type="http://schemas.openxmlformats.org/officeDocument/2006/relationships/image" Target="../media/image7.png"/></Relationships>
</file>

<file path=ppt/slides/_rels/slide84.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84.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26.png"/></Relationships>
</file>

<file path=ppt/slides/_rels/slide8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5.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8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6.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8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7.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8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8.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8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9.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50.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chart" Target="../charts/chart2.xml"/></Relationships>
</file>

<file path=ppt/slides/_rels/slide90.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7.png"/><Relationship Id="rId2" Type="http://schemas.openxmlformats.org/officeDocument/2006/relationships/notesSlide" Target="../notesSlides/notesSlide90.xml"/><Relationship Id="rId1" Type="http://schemas.openxmlformats.org/officeDocument/2006/relationships/slideLayout" Target="../slideLayouts/slideLayout1.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9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50.png"/><Relationship Id="rId7" Type="http://schemas.openxmlformats.org/officeDocument/2006/relationships/image" Target="../media/image52.png"/><Relationship Id="rId2" Type="http://schemas.openxmlformats.org/officeDocument/2006/relationships/notesSlide" Target="../notesSlides/notesSlide91.xml"/><Relationship Id="rId1" Type="http://schemas.openxmlformats.org/officeDocument/2006/relationships/slideLayout" Target="../slideLayouts/slideLayout1.xml"/><Relationship Id="rId6" Type="http://schemas.openxmlformats.org/officeDocument/2006/relationships/image" Target="../media/image51.png"/><Relationship Id="rId5" Type="http://schemas.openxmlformats.org/officeDocument/2006/relationships/image" Target="../media/image53.png"/><Relationship Id="rId4" Type="http://schemas.openxmlformats.org/officeDocument/2006/relationships/image" Target="../media/image26.png"/></Relationships>
</file>

<file path=ppt/slides/_rels/slide9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50.png"/><Relationship Id="rId7" Type="http://schemas.openxmlformats.org/officeDocument/2006/relationships/image" Target="../media/image52.png"/><Relationship Id="rId2" Type="http://schemas.openxmlformats.org/officeDocument/2006/relationships/notesSlide" Target="../notesSlides/notesSlide92.xml"/><Relationship Id="rId1" Type="http://schemas.openxmlformats.org/officeDocument/2006/relationships/slideLayout" Target="../slideLayouts/slideLayout1.xml"/><Relationship Id="rId6" Type="http://schemas.openxmlformats.org/officeDocument/2006/relationships/image" Target="../media/image51.png"/><Relationship Id="rId5" Type="http://schemas.openxmlformats.org/officeDocument/2006/relationships/image" Target="../media/image53.png"/><Relationship Id="rId4" Type="http://schemas.openxmlformats.org/officeDocument/2006/relationships/image" Target="../media/image26.png"/></Relationships>
</file>

<file path=ppt/slides/_rels/slide93.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7.png"/><Relationship Id="rId2" Type="http://schemas.openxmlformats.org/officeDocument/2006/relationships/notesSlide" Target="../notesSlides/notesSlide93.xml"/><Relationship Id="rId1" Type="http://schemas.openxmlformats.org/officeDocument/2006/relationships/slideLayout" Target="../slideLayouts/slideLayout1.xml"/><Relationship Id="rId6" Type="http://schemas.openxmlformats.org/officeDocument/2006/relationships/image" Target="../media/image52.png"/><Relationship Id="rId5" Type="http://schemas.openxmlformats.org/officeDocument/2006/relationships/image" Target="../media/image53.png"/><Relationship Id="rId4" Type="http://schemas.openxmlformats.org/officeDocument/2006/relationships/image" Target="../media/image51.png"/></Relationships>
</file>

<file path=ppt/slides/_rels/slide9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6.png"/><Relationship Id="rId7" Type="http://schemas.openxmlformats.org/officeDocument/2006/relationships/image" Target="../media/image52.png"/><Relationship Id="rId2" Type="http://schemas.openxmlformats.org/officeDocument/2006/relationships/notesSlide" Target="../notesSlides/notesSlide94.xml"/><Relationship Id="rId1" Type="http://schemas.openxmlformats.org/officeDocument/2006/relationships/slideLayout" Target="../slideLayouts/slideLayout1.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1.png"/></Relationships>
</file>

<file path=ppt/slides/_rels/slide95.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7.png"/><Relationship Id="rId2" Type="http://schemas.openxmlformats.org/officeDocument/2006/relationships/notesSlide" Target="../notesSlides/notesSlide95.xml"/><Relationship Id="rId1" Type="http://schemas.openxmlformats.org/officeDocument/2006/relationships/slideLayout" Target="../slideLayouts/slideLayout1.xml"/><Relationship Id="rId6" Type="http://schemas.openxmlformats.org/officeDocument/2006/relationships/image" Target="../media/image52.png"/><Relationship Id="rId5" Type="http://schemas.openxmlformats.org/officeDocument/2006/relationships/image" Target="../media/image54.png"/><Relationship Id="rId4" Type="http://schemas.openxmlformats.org/officeDocument/2006/relationships/image" Target="../media/image53.png"/></Relationships>
</file>

<file path=ppt/slides/_rels/slide9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6.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52.png"/><Relationship Id="rId4" Type="http://schemas.openxmlformats.org/officeDocument/2006/relationships/image" Target="../media/image54.png"/></Relationships>
</file>

<file path=ppt/slides/_rels/slide9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7.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52.png"/><Relationship Id="rId4" Type="http://schemas.openxmlformats.org/officeDocument/2006/relationships/image" Target="../media/image54.png"/></Relationships>
</file>

<file path=ppt/slides/_rels/slide98.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55.png"/><Relationship Id="rId2" Type="http://schemas.openxmlformats.org/officeDocument/2006/relationships/notesSlide" Target="../notesSlides/notesSlide98.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52.png"/><Relationship Id="rId4" Type="http://schemas.openxmlformats.org/officeDocument/2006/relationships/image" Target="../media/image54.png"/></Relationships>
</file>

<file path=ppt/slides/_rels/slide99.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55.png"/><Relationship Id="rId2" Type="http://schemas.openxmlformats.org/officeDocument/2006/relationships/notesSlide" Target="../notesSlides/notesSlide99.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52.png"/><Relationship Id="rId4" Type="http://schemas.openxmlformats.org/officeDocument/2006/relationships/image" Target="../media/image5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Gray bg">
            <a:extLst>
              <a:ext uri="{FF2B5EF4-FFF2-40B4-BE49-F238E27FC236}">
                <a16:creationId xmlns:a16="http://schemas.microsoft.com/office/drawing/2014/main" id="{98021589-8EA4-E579-67D0-A26C50FF359D}"/>
              </a:ext>
            </a:extLst>
          </p:cNvPr>
          <p:cNvSpPr/>
          <p:nvPr/>
        </p:nvSpPr>
        <p:spPr>
          <a:xfrm>
            <a:off x="0" y="2121980"/>
            <a:ext cx="12192000" cy="4736020"/>
          </a:xfrm>
          <a:prstGeom prst="rect">
            <a:avLst/>
          </a:prstGeom>
          <a:solidFill>
            <a:srgbClr val="D1D8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Lady face down">
            <a:extLst>
              <a:ext uri="{FF2B5EF4-FFF2-40B4-BE49-F238E27FC236}">
                <a16:creationId xmlns:a16="http://schemas.microsoft.com/office/drawing/2014/main" id="{053611BD-C1D2-5E7A-CAC4-C16720946A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3348797" y="2121980"/>
            <a:ext cx="5494405" cy="475126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4639A065-08A2-8B3F-B621-3AE20C6219FF}"/>
              </a:ext>
            </a:extLst>
          </p:cNvPr>
          <p:cNvPicPr>
            <a:picLocks noChangeAspect="1"/>
          </p:cNvPicPr>
          <p:nvPr/>
        </p:nvPicPr>
        <p:blipFill>
          <a:blip r:embed="rId4"/>
          <a:stretch>
            <a:fillRect/>
          </a:stretch>
        </p:blipFill>
        <p:spPr>
          <a:xfrm>
            <a:off x="12211050" y="2106078"/>
            <a:ext cx="1658785" cy="1247802"/>
          </a:xfrm>
          <a:prstGeom prst="rect">
            <a:avLst/>
          </a:prstGeom>
        </p:spPr>
      </p:pic>
      <p:pic>
        <p:nvPicPr>
          <p:cNvPr id="11" name="!!Battery">
            <a:extLst>
              <a:ext uri="{FF2B5EF4-FFF2-40B4-BE49-F238E27FC236}">
                <a16:creationId xmlns:a16="http://schemas.microsoft.com/office/drawing/2014/main" id="{787378B6-7A7E-5A64-D75B-FE0B8CC7C1A9}"/>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5529985" y="2497740"/>
            <a:ext cx="1140477" cy="412375"/>
          </a:xfrm>
          <a:prstGeom prst="rect">
            <a:avLst/>
          </a:prstGeom>
        </p:spPr>
      </p:pic>
      <p:sp>
        <p:nvSpPr>
          <p:cNvPr id="2" name="!!Bio">
            <a:extLst>
              <a:ext uri="{FF2B5EF4-FFF2-40B4-BE49-F238E27FC236}">
                <a16:creationId xmlns:a16="http://schemas.microsoft.com/office/drawing/2014/main" id="{C741D839-79F8-211E-7ECC-6F3613D01928}"/>
              </a:ext>
            </a:extLst>
          </p:cNvPr>
          <p:cNvSpPr txBox="1"/>
          <p:nvPr/>
        </p:nvSpPr>
        <p:spPr>
          <a:xfrm>
            <a:off x="3067545" y="1632009"/>
            <a:ext cx="6095010" cy="461665"/>
          </a:xfrm>
          <a:prstGeom prst="rect">
            <a:avLst/>
          </a:prstGeom>
          <a:noFill/>
        </p:spPr>
        <p:txBody>
          <a:bodyPr wrap="square">
            <a:spAutoFit/>
          </a:bodyPr>
          <a:lstStyle/>
          <a:p>
            <a:pPr algn="ctr"/>
            <a:r>
              <a:rPr lang="en-US" sz="2400" dirty="0">
                <a:solidFill>
                  <a:srgbClr val="2D3E50"/>
                </a:solidFill>
                <a:latin typeface="Roboto Thin" panose="02000000000000000000" pitchFamily="2" charset="0"/>
                <a:ea typeface="Roboto Thin" panose="02000000000000000000" pitchFamily="2" charset="0"/>
              </a:rPr>
              <a:t>Seth Petry-Johnson</a:t>
            </a:r>
            <a:endParaRPr lang="en-US" sz="2400" dirty="0">
              <a:solidFill>
                <a:srgbClr val="C00000"/>
              </a:solidFill>
              <a:latin typeface="Roboto Thin" panose="02000000000000000000" pitchFamily="2" charset="0"/>
              <a:ea typeface="Roboto Thin" panose="02000000000000000000" pitchFamily="2" charset="0"/>
            </a:endParaRPr>
          </a:p>
        </p:txBody>
      </p:sp>
      <p:sp>
        <p:nvSpPr>
          <p:cNvPr id="6" name="!!Subtitle">
            <a:extLst>
              <a:ext uri="{FF2B5EF4-FFF2-40B4-BE49-F238E27FC236}">
                <a16:creationId xmlns:a16="http://schemas.microsoft.com/office/drawing/2014/main" id="{88B9FB4D-C2C3-2EB0-453B-EDA709C1F054}"/>
              </a:ext>
            </a:extLst>
          </p:cNvPr>
          <p:cNvSpPr txBox="1"/>
          <p:nvPr/>
        </p:nvSpPr>
        <p:spPr>
          <a:xfrm>
            <a:off x="3048495" y="894834"/>
            <a:ext cx="6095010" cy="584775"/>
          </a:xfrm>
          <a:prstGeom prst="rect">
            <a:avLst/>
          </a:prstGeom>
          <a:noFill/>
        </p:spPr>
        <p:txBody>
          <a:bodyPr wrap="square">
            <a:spAutoFit/>
          </a:bodyPr>
          <a:lstStyle/>
          <a:p>
            <a:pPr algn="ctr"/>
            <a:r>
              <a:rPr lang="en-US" sz="3200" dirty="0">
                <a:solidFill>
                  <a:srgbClr val="2D3E50"/>
                </a:solidFill>
                <a:latin typeface="Roboto" panose="02000000000000000000" pitchFamily="2" charset="0"/>
                <a:ea typeface="Roboto" panose="02000000000000000000" pitchFamily="2" charset="0"/>
              </a:rPr>
              <a:t>more than just a bad day!</a:t>
            </a:r>
            <a:endParaRPr lang="en-US" sz="3200" dirty="0">
              <a:solidFill>
                <a:srgbClr val="C00000"/>
              </a:solidFill>
              <a:latin typeface="Roboto" panose="02000000000000000000" pitchFamily="2" charset="0"/>
              <a:ea typeface="Roboto" panose="02000000000000000000" pitchFamily="2" charset="0"/>
            </a:endParaRPr>
          </a:p>
        </p:txBody>
      </p:sp>
      <p:sp>
        <p:nvSpPr>
          <p:cNvPr id="5" name="!!Title - Burnout">
            <a:extLst>
              <a:ext uri="{FF2B5EF4-FFF2-40B4-BE49-F238E27FC236}">
                <a16:creationId xmlns:a16="http://schemas.microsoft.com/office/drawing/2014/main" id="{5EFC0F82-E8B5-4413-FAD9-87B175385641}"/>
              </a:ext>
            </a:extLst>
          </p:cNvPr>
          <p:cNvSpPr txBox="1"/>
          <p:nvPr/>
        </p:nvSpPr>
        <p:spPr>
          <a:xfrm>
            <a:off x="3048495" y="262374"/>
            <a:ext cx="6095010" cy="646331"/>
          </a:xfrm>
          <a:prstGeom prst="rect">
            <a:avLst/>
          </a:prstGeom>
          <a:noFill/>
        </p:spPr>
        <p:txBody>
          <a:bodyPr wrap="square">
            <a:spAutoFit/>
          </a:bodyPr>
          <a:lstStyle/>
          <a:p>
            <a:pPr algn="ctr"/>
            <a:r>
              <a:rPr lang="en-US" sz="3600" dirty="0">
                <a:solidFill>
                  <a:srgbClr val="C00000"/>
                </a:solidFill>
                <a:latin typeface="Roboto Black" panose="02000000000000000000" pitchFamily="2" charset="0"/>
                <a:ea typeface="Roboto Black" panose="02000000000000000000" pitchFamily="2" charset="0"/>
              </a:rPr>
              <a:t>Burnout</a:t>
            </a:r>
          </a:p>
        </p:txBody>
      </p:sp>
      <p:sp>
        <p:nvSpPr>
          <p:cNvPr id="3" name="Rectangle: Rounded Corners 2">
            <a:extLst>
              <a:ext uri="{FF2B5EF4-FFF2-40B4-BE49-F238E27FC236}">
                <a16:creationId xmlns:a16="http://schemas.microsoft.com/office/drawing/2014/main" id="{4D072F55-3007-93FE-E7D2-ED0B51FC44E8}"/>
              </a:ext>
            </a:extLst>
          </p:cNvPr>
          <p:cNvSpPr/>
          <p:nvPr/>
        </p:nvSpPr>
        <p:spPr>
          <a:xfrm>
            <a:off x="184106" y="5328054"/>
            <a:ext cx="11838105" cy="1256853"/>
          </a:xfrm>
          <a:prstGeom prst="roundRect">
            <a:avLst>
              <a:gd name="adj" fmla="val 8737"/>
            </a:avLst>
          </a:prstGeom>
          <a:solidFill>
            <a:srgbClr val="2D3E50"/>
          </a:solidFill>
          <a:ln>
            <a:solidFill>
              <a:srgbClr val="2D3E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A950AA06-49DB-9CF5-D83F-3DCF77B3FFE3}"/>
              </a:ext>
            </a:extLst>
          </p:cNvPr>
          <p:cNvSpPr txBox="1"/>
          <p:nvPr/>
        </p:nvSpPr>
        <p:spPr>
          <a:xfrm flipH="1">
            <a:off x="184105" y="5213615"/>
            <a:ext cx="4809663" cy="1446550"/>
          </a:xfrm>
          <a:prstGeom prst="rect">
            <a:avLst/>
          </a:prstGeom>
          <a:noFill/>
        </p:spPr>
        <p:txBody>
          <a:bodyPr wrap="square" rtlCol="0">
            <a:spAutoFit/>
          </a:bodyPr>
          <a:lstStyle/>
          <a:p>
            <a:pPr algn="ctr"/>
            <a:r>
              <a:rPr lang="en-US" sz="4400" dirty="0" err="1">
                <a:solidFill>
                  <a:srgbClr val="FFFFFF"/>
                </a:solidFill>
                <a:latin typeface="Roboto Black" panose="02000000000000000000" pitchFamily="2" charset="0"/>
                <a:ea typeface="Roboto Black" panose="02000000000000000000" pitchFamily="2" charset="0"/>
              </a:rPr>
              <a:t>Psst</a:t>
            </a:r>
            <a:r>
              <a:rPr lang="en-US" sz="4400" dirty="0">
                <a:solidFill>
                  <a:srgbClr val="FFFFFF"/>
                </a:solidFill>
                <a:latin typeface="Roboto Black" panose="02000000000000000000" pitchFamily="2" charset="0"/>
                <a:ea typeface="Roboto Black" panose="02000000000000000000" pitchFamily="2" charset="0"/>
              </a:rPr>
              <a:t>…. </a:t>
            </a:r>
            <a:br>
              <a:rPr lang="en-US" sz="4400" dirty="0">
                <a:solidFill>
                  <a:srgbClr val="FFFFFF"/>
                </a:solidFill>
                <a:latin typeface="Roboto Black" panose="02000000000000000000" pitchFamily="2" charset="0"/>
                <a:ea typeface="Roboto Black" panose="02000000000000000000" pitchFamily="2" charset="0"/>
              </a:rPr>
            </a:br>
            <a:r>
              <a:rPr lang="en-US" sz="4400" dirty="0">
                <a:solidFill>
                  <a:srgbClr val="FFFFFF"/>
                </a:solidFill>
                <a:latin typeface="Roboto Black" panose="02000000000000000000" pitchFamily="2" charset="0"/>
                <a:ea typeface="Roboto Black" panose="02000000000000000000" pitchFamily="2" charset="0"/>
              </a:rPr>
              <a:t>I’m hiring!</a:t>
            </a:r>
          </a:p>
        </p:txBody>
      </p:sp>
      <p:sp>
        <p:nvSpPr>
          <p:cNvPr id="9" name="TextBox 8">
            <a:extLst>
              <a:ext uri="{FF2B5EF4-FFF2-40B4-BE49-F238E27FC236}">
                <a16:creationId xmlns:a16="http://schemas.microsoft.com/office/drawing/2014/main" id="{916D2B5A-88C8-B6DA-4E80-BF11EBDB2924}"/>
              </a:ext>
            </a:extLst>
          </p:cNvPr>
          <p:cNvSpPr txBox="1"/>
          <p:nvPr/>
        </p:nvSpPr>
        <p:spPr>
          <a:xfrm flipH="1">
            <a:off x="5342161" y="5371806"/>
            <a:ext cx="1899288" cy="523220"/>
          </a:xfrm>
          <a:prstGeom prst="rect">
            <a:avLst/>
          </a:prstGeom>
          <a:noFill/>
        </p:spPr>
        <p:txBody>
          <a:bodyPr wrap="square" rtlCol="0">
            <a:spAutoFit/>
          </a:bodyPr>
          <a:lstStyle/>
          <a:p>
            <a:pPr algn="r"/>
            <a:r>
              <a:rPr lang="en-US" sz="2800" dirty="0">
                <a:solidFill>
                  <a:srgbClr val="FFFFFF"/>
                </a:solidFill>
                <a:latin typeface="Roboto" panose="02000000000000000000" pitchFamily="2" charset="0"/>
                <a:ea typeface="Roboto" panose="02000000000000000000" pitchFamily="2" charset="0"/>
              </a:rPr>
              <a:t>Developer:</a:t>
            </a:r>
            <a:endParaRPr lang="en-US" sz="4400" dirty="0">
              <a:solidFill>
                <a:srgbClr val="FFFFFF"/>
              </a:solidFill>
              <a:latin typeface="Roboto" panose="02000000000000000000" pitchFamily="2" charset="0"/>
              <a:ea typeface="Roboto" panose="02000000000000000000" pitchFamily="2" charset="0"/>
            </a:endParaRPr>
          </a:p>
        </p:txBody>
      </p:sp>
      <p:sp>
        <p:nvSpPr>
          <p:cNvPr id="12" name="TextBox 11">
            <a:extLst>
              <a:ext uri="{FF2B5EF4-FFF2-40B4-BE49-F238E27FC236}">
                <a16:creationId xmlns:a16="http://schemas.microsoft.com/office/drawing/2014/main" id="{7ADFB722-8152-3EE2-0B2E-D9F1CA8DF344}"/>
              </a:ext>
            </a:extLst>
          </p:cNvPr>
          <p:cNvSpPr txBox="1"/>
          <p:nvPr/>
        </p:nvSpPr>
        <p:spPr>
          <a:xfrm flipH="1">
            <a:off x="7241449" y="5400112"/>
            <a:ext cx="5014450" cy="523220"/>
          </a:xfrm>
          <a:prstGeom prst="rect">
            <a:avLst/>
          </a:prstGeom>
          <a:noFill/>
        </p:spPr>
        <p:txBody>
          <a:bodyPr wrap="square" rtlCol="0">
            <a:spAutoFit/>
          </a:bodyPr>
          <a:lstStyle/>
          <a:p>
            <a:r>
              <a:rPr lang="en-US" sz="2800" dirty="0">
                <a:solidFill>
                  <a:srgbClr val="FFFFFF"/>
                </a:solidFill>
                <a:latin typeface="Roboto" panose="02000000000000000000" pitchFamily="2" charset="0"/>
                <a:ea typeface="Roboto" panose="02000000000000000000" pitchFamily="2" charset="0"/>
              </a:rPr>
              <a:t>bit.ly/</a:t>
            </a:r>
            <a:r>
              <a:rPr lang="en-US" sz="2800" b="1" dirty="0" err="1">
                <a:solidFill>
                  <a:srgbClr val="FFFFFF"/>
                </a:solidFill>
                <a:latin typeface="Roboto" panose="02000000000000000000" pitchFamily="2" charset="0"/>
                <a:ea typeface="Roboto" panose="02000000000000000000" pitchFamily="2" charset="0"/>
              </a:rPr>
              <a:t>AwesomeJobForDevs</a:t>
            </a:r>
            <a:endParaRPr lang="en-US" sz="4400" b="1" dirty="0">
              <a:solidFill>
                <a:srgbClr val="FFFFFF"/>
              </a:solidFill>
              <a:latin typeface="Roboto" panose="02000000000000000000" pitchFamily="2" charset="0"/>
              <a:ea typeface="Roboto" panose="02000000000000000000" pitchFamily="2" charset="0"/>
            </a:endParaRPr>
          </a:p>
        </p:txBody>
      </p:sp>
      <p:sp>
        <p:nvSpPr>
          <p:cNvPr id="13" name="TextBox 12">
            <a:extLst>
              <a:ext uri="{FF2B5EF4-FFF2-40B4-BE49-F238E27FC236}">
                <a16:creationId xmlns:a16="http://schemas.microsoft.com/office/drawing/2014/main" id="{F17577C5-3570-0972-C1DE-D1EEAFFE01D6}"/>
              </a:ext>
            </a:extLst>
          </p:cNvPr>
          <p:cNvSpPr txBox="1"/>
          <p:nvPr/>
        </p:nvSpPr>
        <p:spPr>
          <a:xfrm flipH="1">
            <a:off x="4653107" y="5936890"/>
            <a:ext cx="2588342" cy="523220"/>
          </a:xfrm>
          <a:prstGeom prst="rect">
            <a:avLst/>
          </a:prstGeom>
          <a:noFill/>
        </p:spPr>
        <p:txBody>
          <a:bodyPr wrap="square" rtlCol="0">
            <a:spAutoFit/>
          </a:bodyPr>
          <a:lstStyle/>
          <a:p>
            <a:pPr algn="r"/>
            <a:r>
              <a:rPr lang="en-US" sz="2800" dirty="0">
                <a:solidFill>
                  <a:srgbClr val="FFFFFF"/>
                </a:solidFill>
                <a:latin typeface="Roboto" panose="02000000000000000000" pitchFamily="2" charset="0"/>
                <a:ea typeface="Roboto" panose="02000000000000000000" pitchFamily="2" charset="0"/>
              </a:rPr>
              <a:t>Test Engineer:</a:t>
            </a:r>
            <a:endParaRPr lang="en-US" sz="4400" dirty="0">
              <a:solidFill>
                <a:srgbClr val="FFFFFF"/>
              </a:solidFill>
              <a:latin typeface="Roboto" panose="02000000000000000000" pitchFamily="2" charset="0"/>
              <a:ea typeface="Roboto" panose="02000000000000000000" pitchFamily="2" charset="0"/>
            </a:endParaRPr>
          </a:p>
        </p:txBody>
      </p:sp>
      <p:sp>
        <p:nvSpPr>
          <p:cNvPr id="14" name="TextBox 13">
            <a:extLst>
              <a:ext uri="{FF2B5EF4-FFF2-40B4-BE49-F238E27FC236}">
                <a16:creationId xmlns:a16="http://schemas.microsoft.com/office/drawing/2014/main" id="{E099C1D5-8C97-B25C-B9BB-1003E8B4BD16}"/>
              </a:ext>
            </a:extLst>
          </p:cNvPr>
          <p:cNvSpPr txBox="1"/>
          <p:nvPr/>
        </p:nvSpPr>
        <p:spPr>
          <a:xfrm flipH="1">
            <a:off x="7241449" y="5965196"/>
            <a:ext cx="4950550" cy="523220"/>
          </a:xfrm>
          <a:prstGeom prst="rect">
            <a:avLst/>
          </a:prstGeom>
          <a:noFill/>
        </p:spPr>
        <p:txBody>
          <a:bodyPr wrap="square" rtlCol="0">
            <a:spAutoFit/>
          </a:bodyPr>
          <a:lstStyle/>
          <a:p>
            <a:r>
              <a:rPr lang="en-US" sz="2800" dirty="0">
                <a:solidFill>
                  <a:srgbClr val="FFFFFF"/>
                </a:solidFill>
                <a:latin typeface="Roboto" panose="02000000000000000000" pitchFamily="2" charset="0"/>
                <a:ea typeface="Roboto" panose="02000000000000000000" pitchFamily="2" charset="0"/>
              </a:rPr>
              <a:t>bit.ly/</a:t>
            </a:r>
            <a:r>
              <a:rPr lang="en-US" sz="2800" b="1" dirty="0" err="1">
                <a:solidFill>
                  <a:srgbClr val="FFFFFF"/>
                </a:solidFill>
                <a:latin typeface="Roboto" panose="02000000000000000000" pitchFamily="2" charset="0"/>
                <a:ea typeface="Roboto" panose="02000000000000000000" pitchFamily="2" charset="0"/>
              </a:rPr>
              <a:t>AwesomeJobForTester</a:t>
            </a:r>
            <a:endParaRPr lang="en-US" sz="4400" b="1" dirty="0">
              <a:solidFill>
                <a:srgbClr val="FFFFFF"/>
              </a:solidFill>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20755254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Line2">
            <a:extLst>
              <a:ext uri="{FF2B5EF4-FFF2-40B4-BE49-F238E27FC236}">
                <a16:creationId xmlns:a16="http://schemas.microsoft.com/office/drawing/2014/main" id="{2ADA3B25-6CB7-397C-4739-56F0EB629BF3}"/>
              </a:ext>
            </a:extLst>
          </p:cNvPr>
          <p:cNvSpPr txBox="1"/>
          <p:nvPr/>
        </p:nvSpPr>
        <p:spPr>
          <a:xfrm>
            <a:off x="4267201" y="845510"/>
            <a:ext cx="36575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Understanding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3"/>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graphicFrame>
        <p:nvGraphicFramePr>
          <p:cNvPr id="6" name="Chart 5">
            <a:extLst>
              <a:ext uri="{FF2B5EF4-FFF2-40B4-BE49-F238E27FC236}">
                <a16:creationId xmlns:a16="http://schemas.microsoft.com/office/drawing/2014/main" id="{7F2F53F7-2E70-B26C-7895-3B0DA5153C72}"/>
              </a:ext>
            </a:extLst>
          </p:cNvPr>
          <p:cNvGraphicFramePr/>
          <p:nvPr/>
        </p:nvGraphicFramePr>
        <p:xfrm>
          <a:off x="2987208" y="3131857"/>
          <a:ext cx="6095010" cy="3326762"/>
        </p:xfrm>
        <a:graphic>
          <a:graphicData uri="http://schemas.openxmlformats.org/drawingml/2006/chart">
            <c:chart xmlns:c="http://schemas.openxmlformats.org/drawingml/2006/chart" xmlns:r="http://schemas.openxmlformats.org/officeDocument/2006/relationships" r:id="rId4"/>
          </a:graphicData>
        </a:graphic>
      </p:graphicFrame>
      <p:sp>
        <p:nvSpPr>
          <p:cNvPr id="9" name="!!Stat head">
            <a:extLst>
              <a:ext uri="{FF2B5EF4-FFF2-40B4-BE49-F238E27FC236}">
                <a16:creationId xmlns:a16="http://schemas.microsoft.com/office/drawing/2014/main" id="{21EBD776-F9BD-7C5D-8D93-8CE390F564B4}"/>
              </a:ext>
            </a:extLst>
          </p:cNvPr>
          <p:cNvSpPr txBox="1"/>
          <p:nvPr/>
        </p:nvSpPr>
        <p:spPr>
          <a:xfrm>
            <a:off x="3017000" y="1832968"/>
            <a:ext cx="6095010" cy="1077218"/>
          </a:xfrm>
          <a:prstGeom prst="rect">
            <a:avLst/>
          </a:prstGeom>
          <a:noFill/>
        </p:spPr>
        <p:txBody>
          <a:bodyPr wrap="square" rtlCol="0">
            <a:spAutoFit/>
          </a:bodyPr>
          <a:lstStyle/>
          <a:p>
            <a:pPr algn="ctr"/>
            <a:r>
              <a:rPr lang="en-US" sz="3200" dirty="0">
                <a:solidFill>
                  <a:srgbClr val="FF0000"/>
                </a:solidFill>
                <a:latin typeface="Roboto" panose="02000000000000000000" pitchFamily="2" charset="0"/>
                <a:ea typeface="Roboto" panose="02000000000000000000" pitchFamily="2" charset="0"/>
              </a:rPr>
              <a:t>Employed Americans w/</a:t>
            </a:r>
            <a:br>
              <a:rPr lang="en-US" sz="3200" dirty="0">
                <a:solidFill>
                  <a:srgbClr val="FF0000"/>
                </a:solidFill>
                <a:latin typeface="Roboto" panose="02000000000000000000" pitchFamily="2" charset="0"/>
                <a:ea typeface="Roboto" panose="02000000000000000000" pitchFamily="2" charset="0"/>
              </a:rPr>
            </a:br>
            <a:r>
              <a:rPr lang="en-US" sz="3200" b="1" dirty="0">
                <a:solidFill>
                  <a:srgbClr val="FF0000"/>
                </a:solidFill>
                <a:latin typeface="Roboto" panose="02000000000000000000" pitchFamily="2" charset="0"/>
                <a:ea typeface="Roboto" panose="02000000000000000000" pitchFamily="2" charset="0"/>
              </a:rPr>
              <a:t>no ideas</a:t>
            </a:r>
            <a:r>
              <a:rPr lang="en-US" sz="3200" dirty="0">
                <a:solidFill>
                  <a:srgbClr val="FF0000"/>
                </a:solidFill>
                <a:latin typeface="Roboto" panose="02000000000000000000" pitchFamily="2" charset="0"/>
                <a:ea typeface="Roboto" panose="02000000000000000000" pitchFamily="2" charset="0"/>
              </a:rPr>
              <a:t> for reducing burnout </a:t>
            </a:r>
          </a:p>
        </p:txBody>
      </p:sp>
      <p:sp>
        <p:nvSpPr>
          <p:cNvPr id="10" name="!!Stat">
            <a:extLst>
              <a:ext uri="{FF2B5EF4-FFF2-40B4-BE49-F238E27FC236}">
                <a16:creationId xmlns:a16="http://schemas.microsoft.com/office/drawing/2014/main" id="{B66E8633-42C2-B3DC-A89E-82FF4E19416E}"/>
              </a:ext>
            </a:extLst>
          </p:cNvPr>
          <p:cNvSpPr txBox="1"/>
          <p:nvPr/>
        </p:nvSpPr>
        <p:spPr>
          <a:xfrm>
            <a:off x="4659086" y="4333573"/>
            <a:ext cx="2921990" cy="923330"/>
          </a:xfrm>
          <a:prstGeom prst="rect">
            <a:avLst/>
          </a:prstGeom>
          <a:noFill/>
        </p:spPr>
        <p:txBody>
          <a:bodyPr wrap="square" rtlCol="0">
            <a:spAutoFit/>
          </a:bodyPr>
          <a:lstStyle/>
          <a:p>
            <a:pPr algn="ctr"/>
            <a:r>
              <a:rPr lang="en-US" sz="5400" dirty="0">
                <a:solidFill>
                  <a:srgbClr val="FF0000"/>
                </a:solidFill>
                <a:latin typeface="Roboto Black" panose="02000000000000000000" pitchFamily="2" charset="0"/>
                <a:ea typeface="Roboto Black" panose="02000000000000000000" pitchFamily="2" charset="0"/>
              </a:rPr>
              <a:t>1 in 10</a:t>
            </a:r>
          </a:p>
        </p:txBody>
      </p:sp>
      <p:pic>
        <p:nvPicPr>
          <p:cNvPr id="5" name="!!Toilet">
            <a:extLst>
              <a:ext uri="{FF2B5EF4-FFF2-40B4-BE49-F238E27FC236}">
                <a16:creationId xmlns:a16="http://schemas.microsoft.com/office/drawing/2014/main" id="{EAAEB1A5-000E-8362-6373-B68CE921E659}"/>
              </a:ext>
            </a:extLst>
          </p:cNvPr>
          <p:cNvPicPr>
            <a:picLocks noChangeAspect="1"/>
          </p:cNvPicPr>
          <p:nvPr/>
        </p:nvPicPr>
        <p:blipFill>
          <a:blip r:embed="rId5">
            <a:alphaModFix amt="0"/>
          </a:blip>
          <a:stretch>
            <a:fillRect/>
          </a:stretch>
        </p:blipFill>
        <p:spPr>
          <a:xfrm>
            <a:off x="5847418" y="3279701"/>
            <a:ext cx="434173" cy="312556"/>
          </a:xfrm>
          <a:prstGeom prst="rect">
            <a:avLst/>
          </a:prstGeom>
        </p:spPr>
      </p:pic>
      <p:sp>
        <p:nvSpPr>
          <p:cNvPr id="3" name="!!Stat head 2">
            <a:extLst>
              <a:ext uri="{FF2B5EF4-FFF2-40B4-BE49-F238E27FC236}">
                <a16:creationId xmlns:a16="http://schemas.microsoft.com/office/drawing/2014/main" id="{4B3F274C-0A9F-770D-BCB7-158070A883BC}"/>
              </a:ext>
            </a:extLst>
          </p:cNvPr>
          <p:cNvSpPr txBox="1"/>
          <p:nvPr/>
        </p:nvSpPr>
        <p:spPr>
          <a:xfrm>
            <a:off x="2437862" y="6903565"/>
            <a:ext cx="7329714" cy="1077218"/>
          </a:xfrm>
          <a:prstGeom prst="rect">
            <a:avLst/>
          </a:prstGeom>
          <a:noFill/>
        </p:spPr>
        <p:txBody>
          <a:bodyPr wrap="square" rtlCol="0">
            <a:spAutoFit/>
          </a:bodyPr>
          <a:lstStyle/>
          <a:p>
            <a:pPr algn="ctr"/>
            <a:r>
              <a:rPr lang="en-US" sz="3200" b="1" dirty="0">
                <a:solidFill>
                  <a:srgbClr val="CF3E3E"/>
                </a:solidFill>
                <a:latin typeface="Roboto" panose="02000000000000000000" pitchFamily="2" charset="0"/>
                <a:ea typeface="Roboto" panose="02000000000000000000" pitchFamily="2" charset="0"/>
              </a:rPr>
              <a:t>$190 BILLION </a:t>
            </a:r>
            <a:r>
              <a:rPr lang="en-US" sz="3200" dirty="0">
                <a:solidFill>
                  <a:srgbClr val="CF3E3E"/>
                </a:solidFill>
                <a:latin typeface="Roboto" panose="02000000000000000000" pitchFamily="2" charset="0"/>
                <a:ea typeface="Roboto" panose="02000000000000000000" pitchFamily="2" charset="0"/>
              </a:rPr>
              <a:t>in</a:t>
            </a:r>
            <a:br>
              <a:rPr lang="en-US" sz="3200" dirty="0">
                <a:solidFill>
                  <a:srgbClr val="CF3E3E"/>
                </a:solidFill>
                <a:latin typeface="Roboto" panose="02000000000000000000" pitchFamily="2" charset="0"/>
                <a:ea typeface="Roboto" panose="02000000000000000000" pitchFamily="2" charset="0"/>
              </a:rPr>
            </a:br>
            <a:r>
              <a:rPr lang="en-US" sz="3200" dirty="0">
                <a:solidFill>
                  <a:srgbClr val="CF3E3E"/>
                </a:solidFill>
                <a:latin typeface="Roboto" panose="02000000000000000000" pitchFamily="2" charset="0"/>
                <a:ea typeface="Roboto" panose="02000000000000000000" pitchFamily="2" charset="0"/>
              </a:rPr>
              <a:t>healthcare spending due to burnout</a:t>
            </a:r>
            <a:endParaRPr lang="en-US" sz="3200" b="1" dirty="0">
              <a:solidFill>
                <a:srgbClr val="CF3E3E"/>
              </a:solidFill>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644901678"/>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BI 3">
            <a:extLst>
              <a:ext uri="{FF2B5EF4-FFF2-40B4-BE49-F238E27FC236}">
                <a16:creationId xmlns:a16="http://schemas.microsoft.com/office/drawing/2014/main" id="{11CC5497-87CE-FE94-EFAD-F6D0A3E7A136}"/>
              </a:ext>
            </a:extLst>
          </p:cNvPr>
          <p:cNvSpPr txBox="1"/>
          <p:nvPr/>
        </p:nvSpPr>
        <p:spPr>
          <a:xfrm>
            <a:off x="1705959" y="4325395"/>
            <a:ext cx="4724400"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Low Efficacy</a:t>
            </a:r>
          </a:p>
        </p:txBody>
      </p:sp>
      <p:sp>
        <p:nvSpPr>
          <p:cNvPr id="11" name="!!MBI 2">
            <a:extLst>
              <a:ext uri="{FF2B5EF4-FFF2-40B4-BE49-F238E27FC236}">
                <a16:creationId xmlns:a16="http://schemas.microsoft.com/office/drawing/2014/main" id="{41C34D8C-DD34-9128-E94C-76BC581D768B}"/>
              </a:ext>
            </a:extLst>
          </p:cNvPr>
          <p:cNvSpPr txBox="1"/>
          <p:nvPr/>
        </p:nvSpPr>
        <p:spPr>
          <a:xfrm>
            <a:off x="2330046" y="3443580"/>
            <a:ext cx="3962399"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Cynicism</a:t>
            </a:r>
          </a:p>
        </p:txBody>
      </p:sp>
      <p:sp>
        <p:nvSpPr>
          <p:cNvPr id="12" name="!!MBI 1">
            <a:extLst>
              <a:ext uri="{FF2B5EF4-FFF2-40B4-BE49-F238E27FC236}">
                <a16:creationId xmlns:a16="http://schemas.microsoft.com/office/drawing/2014/main" id="{A4A09518-6697-0B03-2A99-CDC14DD326BD}"/>
              </a:ext>
            </a:extLst>
          </p:cNvPr>
          <p:cNvSpPr txBox="1"/>
          <p:nvPr/>
        </p:nvSpPr>
        <p:spPr>
          <a:xfrm>
            <a:off x="1705959" y="2561745"/>
            <a:ext cx="4523802"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Exhaustion</a:t>
            </a:r>
          </a:p>
        </p:txBody>
      </p:sp>
      <p:cxnSp>
        <p:nvCxnSpPr>
          <p:cNvPr id="13" name="Line 1">
            <a:extLst>
              <a:ext uri="{FF2B5EF4-FFF2-40B4-BE49-F238E27FC236}">
                <a16:creationId xmlns:a16="http://schemas.microsoft.com/office/drawing/2014/main" id="{C5E7FFCB-52B7-7876-B4E0-908BD9CFE94C}"/>
              </a:ext>
            </a:extLst>
          </p:cNvPr>
          <p:cNvCxnSpPr>
            <a:cxnSpLocks/>
          </p:cNvCxnSpPr>
          <p:nvPr/>
        </p:nvCxnSpPr>
        <p:spPr>
          <a:xfrm flipH="1">
            <a:off x="2820214" y="3670299"/>
            <a:ext cx="819242" cy="0"/>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4" name="Line 1">
            <a:extLst>
              <a:ext uri="{FF2B5EF4-FFF2-40B4-BE49-F238E27FC236}">
                <a16:creationId xmlns:a16="http://schemas.microsoft.com/office/drawing/2014/main" id="{728F3C26-0D9C-E5E1-CF11-CAA821DF1F3B}"/>
              </a:ext>
            </a:extLst>
          </p:cNvPr>
          <p:cNvCxnSpPr>
            <a:cxnSpLocks/>
            <a:stCxn id="12" idx="2"/>
          </p:cNvCxnSpPr>
          <p:nvPr/>
        </p:nvCxnSpPr>
        <p:spPr>
          <a:xfrm flipH="1">
            <a:off x="2820214" y="3023410"/>
            <a:ext cx="1147646" cy="532589"/>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7" name="Line 1">
            <a:extLst>
              <a:ext uri="{FF2B5EF4-FFF2-40B4-BE49-F238E27FC236}">
                <a16:creationId xmlns:a16="http://schemas.microsoft.com/office/drawing/2014/main" id="{CDED95BB-FFCE-F54F-C2C0-EFA43B7EF72B}"/>
              </a:ext>
            </a:extLst>
          </p:cNvPr>
          <p:cNvCxnSpPr>
            <a:cxnSpLocks/>
            <a:stCxn id="2" idx="0"/>
          </p:cNvCxnSpPr>
          <p:nvPr/>
        </p:nvCxnSpPr>
        <p:spPr>
          <a:xfrm flipH="1" flipV="1">
            <a:off x="2814267" y="3819037"/>
            <a:ext cx="1253892" cy="506358"/>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pic>
        <p:nvPicPr>
          <p:cNvPr id="30" name="!!MBI Circle">
            <a:extLst>
              <a:ext uri="{FF2B5EF4-FFF2-40B4-BE49-F238E27FC236}">
                <a16:creationId xmlns:a16="http://schemas.microsoft.com/office/drawing/2014/main" id="{68274F70-98EB-46D5-6A9F-77AADE46839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14937" y="2228290"/>
            <a:ext cx="1905277" cy="2402611"/>
          </a:xfrm>
          <a:prstGeom prst="rect">
            <a:avLst/>
          </a:prstGeom>
        </p:spPr>
      </p:pic>
      <p:sp>
        <p:nvSpPr>
          <p:cNvPr id="26" name="!!WhiteBG">
            <a:extLst>
              <a:ext uri="{FF2B5EF4-FFF2-40B4-BE49-F238E27FC236}">
                <a16:creationId xmlns:a16="http://schemas.microsoft.com/office/drawing/2014/main" id="{15066B4C-C6EF-EFFC-001A-411465BBB5D6}"/>
              </a:ext>
            </a:extLst>
          </p:cNvPr>
          <p:cNvSpPr/>
          <p:nvPr/>
        </p:nvSpPr>
        <p:spPr>
          <a:xfrm>
            <a:off x="1" y="501730"/>
            <a:ext cx="12192000" cy="10630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Putting the data to use</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pic>
        <p:nvPicPr>
          <p:cNvPr id="6" name="!!Drive">
            <a:extLst>
              <a:ext uri="{FF2B5EF4-FFF2-40B4-BE49-F238E27FC236}">
                <a16:creationId xmlns:a16="http://schemas.microsoft.com/office/drawing/2014/main" id="{B9FB5159-DFEC-8E84-FE57-E9DD7C3EFE5D}"/>
              </a:ext>
            </a:extLst>
          </p:cNvPr>
          <p:cNvPicPr>
            <a:picLocks noChangeAspect="1"/>
          </p:cNvPicPr>
          <p:nvPr/>
        </p:nvPicPr>
        <p:blipFill>
          <a:blip r:embed="rId5"/>
          <a:stretch>
            <a:fillRect/>
          </a:stretch>
        </p:blipFill>
        <p:spPr>
          <a:xfrm>
            <a:off x="8647076" y="1258625"/>
            <a:ext cx="3528827" cy="5293240"/>
          </a:xfrm>
          <a:prstGeom prst="rect">
            <a:avLst/>
          </a:prstGeom>
          <a:ln>
            <a:solidFill>
              <a:srgbClr val="2D3E50"/>
            </a:solidFill>
          </a:ln>
        </p:spPr>
      </p:pic>
      <p:sp>
        <p:nvSpPr>
          <p:cNvPr id="47" name="!!Purpose">
            <a:extLst>
              <a:ext uri="{FF2B5EF4-FFF2-40B4-BE49-F238E27FC236}">
                <a16:creationId xmlns:a16="http://schemas.microsoft.com/office/drawing/2014/main" id="{783E1A33-DAF7-29A4-FED1-D65C43AD434F}"/>
              </a:ext>
            </a:extLst>
          </p:cNvPr>
          <p:cNvSpPr txBox="1"/>
          <p:nvPr/>
        </p:nvSpPr>
        <p:spPr>
          <a:xfrm>
            <a:off x="5350624" y="4325865"/>
            <a:ext cx="4724400"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Purpose</a:t>
            </a:r>
          </a:p>
        </p:txBody>
      </p:sp>
      <p:sp>
        <p:nvSpPr>
          <p:cNvPr id="48" name="!!Mastery">
            <a:extLst>
              <a:ext uri="{FF2B5EF4-FFF2-40B4-BE49-F238E27FC236}">
                <a16:creationId xmlns:a16="http://schemas.microsoft.com/office/drawing/2014/main" id="{6D4754B3-DA44-5C61-0059-5C20BB1E1C60}"/>
              </a:ext>
            </a:extLst>
          </p:cNvPr>
          <p:cNvSpPr txBox="1"/>
          <p:nvPr/>
        </p:nvSpPr>
        <p:spPr>
          <a:xfrm>
            <a:off x="5118366" y="3444050"/>
            <a:ext cx="3967577"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Mastery</a:t>
            </a:r>
          </a:p>
        </p:txBody>
      </p:sp>
      <p:sp>
        <p:nvSpPr>
          <p:cNvPr id="49" name="!!Autonomy">
            <a:extLst>
              <a:ext uri="{FF2B5EF4-FFF2-40B4-BE49-F238E27FC236}">
                <a16:creationId xmlns:a16="http://schemas.microsoft.com/office/drawing/2014/main" id="{170A9D86-9F03-8A9A-BFC7-C0BAF47AF163}"/>
              </a:ext>
            </a:extLst>
          </p:cNvPr>
          <p:cNvSpPr txBox="1"/>
          <p:nvPr/>
        </p:nvSpPr>
        <p:spPr>
          <a:xfrm>
            <a:off x="5350624" y="2562215"/>
            <a:ext cx="4523802"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Autonomy</a:t>
            </a:r>
          </a:p>
        </p:txBody>
      </p:sp>
      <p:cxnSp>
        <p:nvCxnSpPr>
          <p:cNvPr id="50" name="Line 1">
            <a:extLst>
              <a:ext uri="{FF2B5EF4-FFF2-40B4-BE49-F238E27FC236}">
                <a16:creationId xmlns:a16="http://schemas.microsoft.com/office/drawing/2014/main" id="{76250A67-CB9F-AC80-F3DB-03313A68A195}"/>
              </a:ext>
            </a:extLst>
          </p:cNvPr>
          <p:cNvCxnSpPr>
            <a:cxnSpLocks/>
          </p:cNvCxnSpPr>
          <p:nvPr/>
        </p:nvCxnSpPr>
        <p:spPr>
          <a:xfrm flipH="1">
            <a:off x="7800193" y="3670769"/>
            <a:ext cx="819242" cy="0"/>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1" name="Line 1">
            <a:extLst>
              <a:ext uri="{FF2B5EF4-FFF2-40B4-BE49-F238E27FC236}">
                <a16:creationId xmlns:a16="http://schemas.microsoft.com/office/drawing/2014/main" id="{58C984C6-8E5A-F60D-47B5-E0D70192B087}"/>
              </a:ext>
            </a:extLst>
          </p:cNvPr>
          <p:cNvCxnSpPr>
            <a:cxnSpLocks/>
            <a:stCxn id="49" idx="2"/>
          </p:cNvCxnSpPr>
          <p:nvPr/>
        </p:nvCxnSpPr>
        <p:spPr>
          <a:xfrm>
            <a:off x="7612525" y="3023880"/>
            <a:ext cx="1018453" cy="506358"/>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2" name="Line 1">
            <a:extLst>
              <a:ext uri="{FF2B5EF4-FFF2-40B4-BE49-F238E27FC236}">
                <a16:creationId xmlns:a16="http://schemas.microsoft.com/office/drawing/2014/main" id="{3F061645-A2A0-FF58-67D3-BBADEDA0C4D4}"/>
              </a:ext>
            </a:extLst>
          </p:cNvPr>
          <p:cNvCxnSpPr>
            <a:cxnSpLocks/>
            <a:stCxn id="47" idx="0"/>
          </p:cNvCxnSpPr>
          <p:nvPr/>
        </p:nvCxnSpPr>
        <p:spPr>
          <a:xfrm flipV="1">
            <a:off x="7712824" y="3819037"/>
            <a:ext cx="906611" cy="506828"/>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1515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wipe(right)">
                                      <p:cBhvr>
                                        <p:cTn id="7" dur="500"/>
                                        <p:tgtEl>
                                          <p:spTgt spid="51"/>
                                        </p:tgtEl>
                                      </p:cBhvr>
                                    </p:animEffect>
                                  </p:childTnLst>
                                </p:cTn>
                              </p:par>
                              <p:par>
                                <p:cTn id="8" presetID="22" presetClass="entr" presetSubtype="2" fill="hold" nodeType="withEffect">
                                  <p:stCondLst>
                                    <p:cond delay="0"/>
                                  </p:stCondLst>
                                  <p:childTnLst>
                                    <p:set>
                                      <p:cBhvr>
                                        <p:cTn id="9" dur="1" fill="hold">
                                          <p:stCondLst>
                                            <p:cond delay="0"/>
                                          </p:stCondLst>
                                        </p:cTn>
                                        <p:tgtEl>
                                          <p:spTgt spid="52"/>
                                        </p:tgtEl>
                                        <p:attrNameLst>
                                          <p:attrName>style.visibility</p:attrName>
                                        </p:attrNameLst>
                                      </p:cBhvr>
                                      <p:to>
                                        <p:strVal val="visible"/>
                                      </p:to>
                                    </p:set>
                                    <p:animEffect transition="in" filter="wipe(right)">
                                      <p:cBhvr>
                                        <p:cTn id="10" dur="500"/>
                                        <p:tgtEl>
                                          <p:spTgt spid="52"/>
                                        </p:tgtEl>
                                      </p:cBhvr>
                                    </p:animEffect>
                                  </p:childTnLst>
                                </p:cTn>
                              </p:par>
                              <p:par>
                                <p:cTn id="11" presetID="22" presetClass="entr" presetSubtype="2" fill="hold" nodeType="withEffect">
                                  <p:stCondLst>
                                    <p:cond delay="0"/>
                                  </p:stCondLst>
                                  <p:childTnLst>
                                    <p:set>
                                      <p:cBhvr>
                                        <p:cTn id="12" dur="1" fill="hold">
                                          <p:stCondLst>
                                            <p:cond delay="0"/>
                                          </p:stCondLst>
                                        </p:cTn>
                                        <p:tgtEl>
                                          <p:spTgt spid="50"/>
                                        </p:tgtEl>
                                        <p:attrNameLst>
                                          <p:attrName>style.visibility</p:attrName>
                                        </p:attrNameLst>
                                      </p:cBhvr>
                                      <p:to>
                                        <p:strVal val="visible"/>
                                      </p:to>
                                    </p:set>
                                    <p:animEffect transition="in" filter="wipe(right)">
                                      <p:cBhvr>
                                        <p:cTn id="13" dur="500"/>
                                        <p:tgtEl>
                                          <p:spTgt spid="50"/>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49"/>
                                        </p:tgtEl>
                                        <p:attrNameLst>
                                          <p:attrName>style.visibility</p:attrName>
                                        </p:attrNameLst>
                                      </p:cBhvr>
                                      <p:to>
                                        <p:strVal val="visible"/>
                                      </p:to>
                                    </p:set>
                                    <p:animEffect transition="in" filter="fade">
                                      <p:cBhvr>
                                        <p:cTn id="17" dur="500"/>
                                        <p:tgtEl>
                                          <p:spTgt spid="49"/>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48"/>
                                        </p:tgtEl>
                                        <p:attrNameLst>
                                          <p:attrName>style.visibility</p:attrName>
                                        </p:attrNameLst>
                                      </p:cBhvr>
                                      <p:to>
                                        <p:strVal val="visible"/>
                                      </p:to>
                                    </p:set>
                                    <p:animEffect transition="in" filter="fade">
                                      <p:cBhvr>
                                        <p:cTn id="20" dur="500"/>
                                        <p:tgtEl>
                                          <p:spTgt spid="48"/>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7"/>
                                        </p:tgtEl>
                                        <p:attrNameLst>
                                          <p:attrName>style.visibility</p:attrName>
                                        </p:attrNameLst>
                                      </p:cBhvr>
                                      <p:to>
                                        <p:strVal val="visible"/>
                                      </p:to>
                                    </p:set>
                                    <p:animEffect transition="in" filter="fade">
                                      <p:cBhvr>
                                        <p:cTn id="23"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P spid="48" grpId="0"/>
      <p:bldP spid="49" grpId="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Line4">
            <a:extLst>
              <a:ext uri="{FF2B5EF4-FFF2-40B4-BE49-F238E27FC236}">
                <a16:creationId xmlns:a16="http://schemas.microsoft.com/office/drawing/2014/main" id="{4905AF2A-3C82-36B4-910E-66DC474E1DCA}"/>
              </a:ext>
            </a:extLst>
          </p:cNvPr>
          <p:cNvSpPr txBox="1"/>
          <p:nvPr/>
        </p:nvSpPr>
        <p:spPr>
          <a:xfrm>
            <a:off x="7079373" y="11863351"/>
            <a:ext cx="3448380"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Treating / managing burnout</a:t>
            </a:r>
            <a:endParaRPr lang="en-US" sz="2000" dirty="0">
              <a:solidFill>
                <a:srgbClr val="2D3E50"/>
              </a:solidFill>
            </a:endParaRPr>
          </a:p>
        </p:txBody>
      </p:sp>
      <p:sp>
        <p:nvSpPr>
          <p:cNvPr id="4" name="!!Line3">
            <a:extLst>
              <a:ext uri="{FF2B5EF4-FFF2-40B4-BE49-F238E27FC236}">
                <a16:creationId xmlns:a16="http://schemas.microsoft.com/office/drawing/2014/main" id="{9CBEF11A-3B1F-4CC3-21B8-27EB83A6A9C1}"/>
              </a:ext>
            </a:extLst>
          </p:cNvPr>
          <p:cNvSpPr txBox="1"/>
          <p:nvPr/>
        </p:nvSpPr>
        <p:spPr>
          <a:xfrm>
            <a:off x="7079373" y="11280768"/>
            <a:ext cx="4176143"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Diagnosing and measuring burnout</a:t>
            </a:r>
            <a:endParaRPr lang="en-US" sz="2000" dirty="0">
              <a:solidFill>
                <a:srgbClr val="2D3E50"/>
              </a:solidFill>
            </a:endParaRPr>
          </a:p>
        </p:txBody>
      </p:sp>
      <p:sp>
        <p:nvSpPr>
          <p:cNvPr id="5" name="!!Line2">
            <a:extLst>
              <a:ext uri="{FF2B5EF4-FFF2-40B4-BE49-F238E27FC236}">
                <a16:creationId xmlns:a16="http://schemas.microsoft.com/office/drawing/2014/main" id="{AC161CF8-47A2-9110-C575-8F9DF44C3F11}"/>
              </a:ext>
            </a:extLst>
          </p:cNvPr>
          <p:cNvSpPr txBox="1"/>
          <p:nvPr/>
        </p:nvSpPr>
        <p:spPr>
          <a:xfrm>
            <a:off x="7079374" y="10727179"/>
            <a:ext cx="2795958"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Understanding burnout</a:t>
            </a:r>
            <a:endParaRPr lang="en-US" sz="2000" dirty="0">
              <a:solidFill>
                <a:srgbClr val="2D3E50"/>
              </a:solidFill>
            </a:endParaRPr>
          </a:p>
        </p:txBody>
      </p:sp>
      <p:sp>
        <p:nvSpPr>
          <p:cNvPr id="8" name="!!Line1">
            <a:extLst>
              <a:ext uri="{FF2B5EF4-FFF2-40B4-BE49-F238E27FC236}">
                <a16:creationId xmlns:a16="http://schemas.microsoft.com/office/drawing/2014/main" id="{BBCEE791-EC99-7E47-1DC8-71DA4258EED1}"/>
              </a:ext>
            </a:extLst>
          </p:cNvPr>
          <p:cNvSpPr txBox="1"/>
          <p:nvPr/>
        </p:nvSpPr>
        <p:spPr>
          <a:xfrm>
            <a:off x="7079374" y="10144596"/>
            <a:ext cx="2010487" cy="400110"/>
          </a:xfrm>
          <a:prstGeom prst="rect">
            <a:avLst/>
          </a:prstGeom>
          <a:noFill/>
        </p:spPr>
        <p:txBody>
          <a:bodyPr wrap="none" rtlCol="0">
            <a:spAutoFit/>
          </a:bodyPr>
          <a:lstStyle/>
          <a:p>
            <a:r>
              <a:rPr lang="en-US" sz="2000" b="1" u="sng" dirty="0">
                <a:solidFill>
                  <a:srgbClr val="2D3E50"/>
                </a:solidFill>
                <a:latin typeface="Roboto Black" panose="02000000000000000000" pitchFamily="2" charset="0"/>
                <a:ea typeface="Roboto Black" panose="02000000000000000000" pitchFamily="2" charset="0"/>
              </a:rPr>
              <a:t>Today’s agenda</a:t>
            </a:r>
          </a:p>
        </p:txBody>
      </p:sp>
      <p:sp>
        <p:nvSpPr>
          <p:cNvPr id="2" name="!!MBI 3">
            <a:extLst>
              <a:ext uri="{FF2B5EF4-FFF2-40B4-BE49-F238E27FC236}">
                <a16:creationId xmlns:a16="http://schemas.microsoft.com/office/drawing/2014/main" id="{11CC5497-87CE-FE94-EFAD-F6D0A3E7A136}"/>
              </a:ext>
            </a:extLst>
          </p:cNvPr>
          <p:cNvSpPr txBox="1"/>
          <p:nvPr/>
        </p:nvSpPr>
        <p:spPr>
          <a:xfrm>
            <a:off x="1705959" y="4325395"/>
            <a:ext cx="4724400"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Low Efficacy</a:t>
            </a:r>
          </a:p>
        </p:txBody>
      </p:sp>
      <p:sp>
        <p:nvSpPr>
          <p:cNvPr id="11" name="!!MBI 2">
            <a:extLst>
              <a:ext uri="{FF2B5EF4-FFF2-40B4-BE49-F238E27FC236}">
                <a16:creationId xmlns:a16="http://schemas.microsoft.com/office/drawing/2014/main" id="{41C34D8C-DD34-9128-E94C-76BC581D768B}"/>
              </a:ext>
            </a:extLst>
          </p:cNvPr>
          <p:cNvSpPr txBox="1"/>
          <p:nvPr/>
        </p:nvSpPr>
        <p:spPr>
          <a:xfrm>
            <a:off x="2330046" y="3443580"/>
            <a:ext cx="3962399"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Cynicism</a:t>
            </a:r>
          </a:p>
        </p:txBody>
      </p:sp>
      <p:sp>
        <p:nvSpPr>
          <p:cNvPr id="12" name="!!MBI 1">
            <a:extLst>
              <a:ext uri="{FF2B5EF4-FFF2-40B4-BE49-F238E27FC236}">
                <a16:creationId xmlns:a16="http://schemas.microsoft.com/office/drawing/2014/main" id="{A4A09518-6697-0B03-2A99-CDC14DD326BD}"/>
              </a:ext>
            </a:extLst>
          </p:cNvPr>
          <p:cNvSpPr txBox="1"/>
          <p:nvPr/>
        </p:nvSpPr>
        <p:spPr>
          <a:xfrm>
            <a:off x="1705959" y="2561745"/>
            <a:ext cx="4523802"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Exhaustion</a:t>
            </a:r>
          </a:p>
        </p:txBody>
      </p:sp>
      <p:cxnSp>
        <p:nvCxnSpPr>
          <p:cNvPr id="13" name="Line 1">
            <a:extLst>
              <a:ext uri="{FF2B5EF4-FFF2-40B4-BE49-F238E27FC236}">
                <a16:creationId xmlns:a16="http://schemas.microsoft.com/office/drawing/2014/main" id="{C5E7FFCB-52B7-7876-B4E0-908BD9CFE94C}"/>
              </a:ext>
            </a:extLst>
          </p:cNvPr>
          <p:cNvCxnSpPr>
            <a:cxnSpLocks/>
          </p:cNvCxnSpPr>
          <p:nvPr/>
        </p:nvCxnSpPr>
        <p:spPr>
          <a:xfrm flipH="1">
            <a:off x="2820214" y="3670299"/>
            <a:ext cx="819242" cy="0"/>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4" name="Line 1">
            <a:extLst>
              <a:ext uri="{FF2B5EF4-FFF2-40B4-BE49-F238E27FC236}">
                <a16:creationId xmlns:a16="http://schemas.microsoft.com/office/drawing/2014/main" id="{728F3C26-0D9C-E5E1-CF11-CAA821DF1F3B}"/>
              </a:ext>
            </a:extLst>
          </p:cNvPr>
          <p:cNvCxnSpPr>
            <a:cxnSpLocks/>
            <a:stCxn id="12" idx="2"/>
          </p:cNvCxnSpPr>
          <p:nvPr/>
        </p:nvCxnSpPr>
        <p:spPr>
          <a:xfrm flipH="1">
            <a:off x="2820214" y="3023410"/>
            <a:ext cx="1147646" cy="532589"/>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7" name="Line 1">
            <a:extLst>
              <a:ext uri="{FF2B5EF4-FFF2-40B4-BE49-F238E27FC236}">
                <a16:creationId xmlns:a16="http://schemas.microsoft.com/office/drawing/2014/main" id="{CDED95BB-FFCE-F54F-C2C0-EFA43B7EF72B}"/>
              </a:ext>
            </a:extLst>
          </p:cNvPr>
          <p:cNvCxnSpPr>
            <a:cxnSpLocks/>
            <a:stCxn id="2" idx="0"/>
          </p:cNvCxnSpPr>
          <p:nvPr/>
        </p:nvCxnSpPr>
        <p:spPr>
          <a:xfrm flipH="1" flipV="1">
            <a:off x="2814267" y="3819037"/>
            <a:ext cx="1253892" cy="506358"/>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pic>
        <p:nvPicPr>
          <p:cNvPr id="30" name="!!MBI Circle 2">
            <a:extLst>
              <a:ext uri="{FF2B5EF4-FFF2-40B4-BE49-F238E27FC236}">
                <a16:creationId xmlns:a16="http://schemas.microsoft.com/office/drawing/2014/main" id="{68274F70-98EB-46D5-6A9F-77AADE46839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14937" y="2228290"/>
            <a:ext cx="1905277" cy="2402611"/>
          </a:xfrm>
          <a:prstGeom prst="rect">
            <a:avLst/>
          </a:prstGeom>
        </p:spPr>
      </p:pic>
      <p:sp>
        <p:nvSpPr>
          <p:cNvPr id="26" name="!!WhiteBG">
            <a:extLst>
              <a:ext uri="{FF2B5EF4-FFF2-40B4-BE49-F238E27FC236}">
                <a16:creationId xmlns:a16="http://schemas.microsoft.com/office/drawing/2014/main" id="{15066B4C-C6EF-EFFC-001A-411465BBB5D6}"/>
              </a:ext>
            </a:extLst>
          </p:cNvPr>
          <p:cNvSpPr/>
          <p:nvPr/>
        </p:nvSpPr>
        <p:spPr>
          <a:xfrm>
            <a:off x="1" y="501730"/>
            <a:ext cx="12192000" cy="10630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Gray bg">
            <a:extLst>
              <a:ext uri="{FF2B5EF4-FFF2-40B4-BE49-F238E27FC236}">
                <a16:creationId xmlns:a16="http://schemas.microsoft.com/office/drawing/2014/main" id="{B5A5DD88-6BE1-B69A-0A36-6E62F6CA6A5B}"/>
              </a:ext>
            </a:extLst>
          </p:cNvPr>
          <p:cNvSpPr/>
          <p:nvPr/>
        </p:nvSpPr>
        <p:spPr>
          <a:xfrm>
            <a:off x="0" y="8116216"/>
            <a:ext cx="6095010" cy="6376304"/>
          </a:xfrm>
          <a:prstGeom prst="rect">
            <a:avLst/>
          </a:prstGeom>
          <a:solidFill>
            <a:srgbClr val="D1D8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Lady face down">
            <a:extLst>
              <a:ext uri="{FF2B5EF4-FFF2-40B4-BE49-F238E27FC236}">
                <a16:creationId xmlns:a16="http://schemas.microsoft.com/office/drawing/2014/main" id="{C3F2D849-517B-D090-8097-C8210071674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16703" y="19132736"/>
            <a:ext cx="5494405" cy="4751260"/>
          </a:xfrm>
          <a:prstGeom prst="rect">
            <a:avLst/>
          </a:prstGeom>
          <a:noFill/>
          <a:extLst>
            <a:ext uri="{909E8E84-426E-40DD-AFC4-6F175D3DCCD1}">
              <a14:hiddenFill xmlns:a14="http://schemas.microsoft.com/office/drawing/2010/main">
                <a:solidFill>
                  <a:srgbClr val="FFFFFF"/>
                </a:solidFill>
              </a14:hiddenFill>
            </a:ext>
          </a:extLst>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Putting the data to use</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5"/>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pic>
        <p:nvPicPr>
          <p:cNvPr id="6" name="Picture 5">
            <a:extLst>
              <a:ext uri="{FF2B5EF4-FFF2-40B4-BE49-F238E27FC236}">
                <a16:creationId xmlns:a16="http://schemas.microsoft.com/office/drawing/2014/main" id="{B9FB5159-DFEC-8E84-FE57-E9DD7C3EFE5D}"/>
              </a:ext>
            </a:extLst>
          </p:cNvPr>
          <p:cNvPicPr>
            <a:picLocks noChangeAspect="1"/>
          </p:cNvPicPr>
          <p:nvPr/>
        </p:nvPicPr>
        <p:blipFill>
          <a:blip r:embed="rId6"/>
          <a:stretch>
            <a:fillRect/>
          </a:stretch>
        </p:blipFill>
        <p:spPr>
          <a:xfrm>
            <a:off x="8647076" y="1258625"/>
            <a:ext cx="3528827" cy="5293240"/>
          </a:xfrm>
          <a:prstGeom prst="rect">
            <a:avLst/>
          </a:prstGeom>
          <a:ln>
            <a:solidFill>
              <a:srgbClr val="2D3E50"/>
            </a:solidFill>
          </a:ln>
        </p:spPr>
      </p:pic>
      <p:sp>
        <p:nvSpPr>
          <p:cNvPr id="14" name="!!Purpose">
            <a:extLst>
              <a:ext uri="{FF2B5EF4-FFF2-40B4-BE49-F238E27FC236}">
                <a16:creationId xmlns:a16="http://schemas.microsoft.com/office/drawing/2014/main" id="{588534B2-9A9E-3768-8CAA-57AF7D0C5146}"/>
              </a:ext>
            </a:extLst>
          </p:cNvPr>
          <p:cNvSpPr txBox="1"/>
          <p:nvPr/>
        </p:nvSpPr>
        <p:spPr>
          <a:xfrm>
            <a:off x="5350624" y="4325865"/>
            <a:ext cx="4724400"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Purpose</a:t>
            </a:r>
          </a:p>
        </p:txBody>
      </p:sp>
      <p:sp>
        <p:nvSpPr>
          <p:cNvPr id="15" name="!!Mastery">
            <a:extLst>
              <a:ext uri="{FF2B5EF4-FFF2-40B4-BE49-F238E27FC236}">
                <a16:creationId xmlns:a16="http://schemas.microsoft.com/office/drawing/2014/main" id="{80CB381E-34C1-41DB-4E99-7A6DA860751B}"/>
              </a:ext>
            </a:extLst>
          </p:cNvPr>
          <p:cNvSpPr txBox="1"/>
          <p:nvPr/>
        </p:nvSpPr>
        <p:spPr>
          <a:xfrm>
            <a:off x="5118366" y="3444050"/>
            <a:ext cx="3967577"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Mastery</a:t>
            </a:r>
          </a:p>
        </p:txBody>
      </p:sp>
      <p:sp>
        <p:nvSpPr>
          <p:cNvPr id="17" name="!!Autonomy">
            <a:extLst>
              <a:ext uri="{FF2B5EF4-FFF2-40B4-BE49-F238E27FC236}">
                <a16:creationId xmlns:a16="http://schemas.microsoft.com/office/drawing/2014/main" id="{7DC70CD2-AB23-1158-F6C2-57E4130ECCF7}"/>
              </a:ext>
            </a:extLst>
          </p:cNvPr>
          <p:cNvSpPr txBox="1"/>
          <p:nvPr/>
        </p:nvSpPr>
        <p:spPr>
          <a:xfrm>
            <a:off x="5350624" y="2562215"/>
            <a:ext cx="4523802"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Autonomy</a:t>
            </a:r>
          </a:p>
        </p:txBody>
      </p:sp>
      <p:cxnSp>
        <p:nvCxnSpPr>
          <p:cNvPr id="18" name="Line 1">
            <a:extLst>
              <a:ext uri="{FF2B5EF4-FFF2-40B4-BE49-F238E27FC236}">
                <a16:creationId xmlns:a16="http://schemas.microsoft.com/office/drawing/2014/main" id="{06895FE8-4F20-750C-DC7C-87D2F1CB32AB}"/>
              </a:ext>
            </a:extLst>
          </p:cNvPr>
          <p:cNvCxnSpPr>
            <a:cxnSpLocks/>
          </p:cNvCxnSpPr>
          <p:nvPr/>
        </p:nvCxnSpPr>
        <p:spPr>
          <a:xfrm flipH="1">
            <a:off x="7800193" y="3670769"/>
            <a:ext cx="819242" cy="0"/>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3" name="Line 1">
            <a:extLst>
              <a:ext uri="{FF2B5EF4-FFF2-40B4-BE49-F238E27FC236}">
                <a16:creationId xmlns:a16="http://schemas.microsoft.com/office/drawing/2014/main" id="{083952B2-4209-0134-B039-C8EA03907917}"/>
              </a:ext>
            </a:extLst>
          </p:cNvPr>
          <p:cNvCxnSpPr>
            <a:cxnSpLocks/>
            <a:stCxn id="17" idx="2"/>
          </p:cNvCxnSpPr>
          <p:nvPr/>
        </p:nvCxnSpPr>
        <p:spPr>
          <a:xfrm>
            <a:off x="7612525" y="3023880"/>
            <a:ext cx="1018453" cy="506358"/>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5" name="Line 1">
            <a:extLst>
              <a:ext uri="{FF2B5EF4-FFF2-40B4-BE49-F238E27FC236}">
                <a16:creationId xmlns:a16="http://schemas.microsoft.com/office/drawing/2014/main" id="{D7F1324A-7731-A517-6B1E-6166669A93D9}"/>
              </a:ext>
            </a:extLst>
          </p:cNvPr>
          <p:cNvCxnSpPr>
            <a:cxnSpLocks/>
            <a:stCxn id="14" idx="0"/>
          </p:cNvCxnSpPr>
          <p:nvPr/>
        </p:nvCxnSpPr>
        <p:spPr>
          <a:xfrm flipV="1">
            <a:off x="7712824" y="3819037"/>
            <a:ext cx="906611" cy="506828"/>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32" name="Line 1">
            <a:extLst>
              <a:ext uri="{FF2B5EF4-FFF2-40B4-BE49-F238E27FC236}">
                <a16:creationId xmlns:a16="http://schemas.microsoft.com/office/drawing/2014/main" id="{74E71E06-65D3-9B5C-ADCE-5CFA7FA0AEAF}"/>
              </a:ext>
            </a:extLst>
          </p:cNvPr>
          <p:cNvCxnSpPr>
            <a:cxnSpLocks/>
          </p:cNvCxnSpPr>
          <p:nvPr/>
        </p:nvCxnSpPr>
        <p:spPr>
          <a:xfrm flipH="1">
            <a:off x="4851895" y="2792577"/>
            <a:ext cx="1940791" cy="0"/>
          </a:xfrm>
          <a:prstGeom prst="line">
            <a:avLst/>
          </a:prstGeom>
          <a:ln w="22225">
            <a:solidFill>
              <a:srgbClr val="C00000"/>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6971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Line4">
            <a:extLst>
              <a:ext uri="{FF2B5EF4-FFF2-40B4-BE49-F238E27FC236}">
                <a16:creationId xmlns:a16="http://schemas.microsoft.com/office/drawing/2014/main" id="{4905AF2A-3C82-36B4-910E-66DC474E1DCA}"/>
              </a:ext>
            </a:extLst>
          </p:cNvPr>
          <p:cNvSpPr txBox="1"/>
          <p:nvPr/>
        </p:nvSpPr>
        <p:spPr>
          <a:xfrm>
            <a:off x="7079373" y="11863351"/>
            <a:ext cx="3448380"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Treating / managing burnout</a:t>
            </a:r>
            <a:endParaRPr lang="en-US" sz="2000" dirty="0">
              <a:solidFill>
                <a:srgbClr val="2D3E50"/>
              </a:solidFill>
            </a:endParaRPr>
          </a:p>
        </p:txBody>
      </p:sp>
      <p:sp>
        <p:nvSpPr>
          <p:cNvPr id="4" name="!!Line3">
            <a:extLst>
              <a:ext uri="{FF2B5EF4-FFF2-40B4-BE49-F238E27FC236}">
                <a16:creationId xmlns:a16="http://schemas.microsoft.com/office/drawing/2014/main" id="{9CBEF11A-3B1F-4CC3-21B8-27EB83A6A9C1}"/>
              </a:ext>
            </a:extLst>
          </p:cNvPr>
          <p:cNvSpPr txBox="1"/>
          <p:nvPr/>
        </p:nvSpPr>
        <p:spPr>
          <a:xfrm>
            <a:off x="7079373" y="11280768"/>
            <a:ext cx="4176143"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Diagnosing and measuring burnout</a:t>
            </a:r>
            <a:endParaRPr lang="en-US" sz="2000" dirty="0">
              <a:solidFill>
                <a:srgbClr val="2D3E50"/>
              </a:solidFill>
            </a:endParaRPr>
          </a:p>
        </p:txBody>
      </p:sp>
      <p:sp>
        <p:nvSpPr>
          <p:cNvPr id="5" name="!!Line2">
            <a:extLst>
              <a:ext uri="{FF2B5EF4-FFF2-40B4-BE49-F238E27FC236}">
                <a16:creationId xmlns:a16="http://schemas.microsoft.com/office/drawing/2014/main" id="{AC161CF8-47A2-9110-C575-8F9DF44C3F11}"/>
              </a:ext>
            </a:extLst>
          </p:cNvPr>
          <p:cNvSpPr txBox="1"/>
          <p:nvPr/>
        </p:nvSpPr>
        <p:spPr>
          <a:xfrm>
            <a:off x="7079374" y="10727179"/>
            <a:ext cx="2795958"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Understanding burnout</a:t>
            </a:r>
            <a:endParaRPr lang="en-US" sz="2000" dirty="0">
              <a:solidFill>
                <a:srgbClr val="2D3E50"/>
              </a:solidFill>
            </a:endParaRPr>
          </a:p>
        </p:txBody>
      </p:sp>
      <p:sp>
        <p:nvSpPr>
          <p:cNvPr id="8" name="!!Line1">
            <a:extLst>
              <a:ext uri="{FF2B5EF4-FFF2-40B4-BE49-F238E27FC236}">
                <a16:creationId xmlns:a16="http://schemas.microsoft.com/office/drawing/2014/main" id="{BBCEE791-EC99-7E47-1DC8-71DA4258EED1}"/>
              </a:ext>
            </a:extLst>
          </p:cNvPr>
          <p:cNvSpPr txBox="1"/>
          <p:nvPr/>
        </p:nvSpPr>
        <p:spPr>
          <a:xfrm>
            <a:off x="7079374" y="10144596"/>
            <a:ext cx="2010487" cy="400110"/>
          </a:xfrm>
          <a:prstGeom prst="rect">
            <a:avLst/>
          </a:prstGeom>
          <a:noFill/>
        </p:spPr>
        <p:txBody>
          <a:bodyPr wrap="none" rtlCol="0">
            <a:spAutoFit/>
          </a:bodyPr>
          <a:lstStyle/>
          <a:p>
            <a:r>
              <a:rPr lang="en-US" sz="2000" b="1" u="sng" dirty="0">
                <a:solidFill>
                  <a:srgbClr val="2D3E50"/>
                </a:solidFill>
                <a:latin typeface="Roboto Black" panose="02000000000000000000" pitchFamily="2" charset="0"/>
                <a:ea typeface="Roboto Black" panose="02000000000000000000" pitchFamily="2" charset="0"/>
              </a:rPr>
              <a:t>Today’s agenda</a:t>
            </a:r>
          </a:p>
        </p:txBody>
      </p:sp>
      <p:sp>
        <p:nvSpPr>
          <p:cNvPr id="2" name="!!MBI 3">
            <a:extLst>
              <a:ext uri="{FF2B5EF4-FFF2-40B4-BE49-F238E27FC236}">
                <a16:creationId xmlns:a16="http://schemas.microsoft.com/office/drawing/2014/main" id="{11CC5497-87CE-FE94-EFAD-F6D0A3E7A136}"/>
              </a:ext>
            </a:extLst>
          </p:cNvPr>
          <p:cNvSpPr txBox="1"/>
          <p:nvPr/>
        </p:nvSpPr>
        <p:spPr>
          <a:xfrm>
            <a:off x="1705959" y="4325395"/>
            <a:ext cx="4724400"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Low Efficacy</a:t>
            </a:r>
          </a:p>
        </p:txBody>
      </p:sp>
      <p:sp>
        <p:nvSpPr>
          <p:cNvPr id="11" name="!!MBI 2">
            <a:extLst>
              <a:ext uri="{FF2B5EF4-FFF2-40B4-BE49-F238E27FC236}">
                <a16:creationId xmlns:a16="http://schemas.microsoft.com/office/drawing/2014/main" id="{41C34D8C-DD34-9128-E94C-76BC581D768B}"/>
              </a:ext>
            </a:extLst>
          </p:cNvPr>
          <p:cNvSpPr txBox="1"/>
          <p:nvPr/>
        </p:nvSpPr>
        <p:spPr>
          <a:xfrm>
            <a:off x="2330046" y="3443580"/>
            <a:ext cx="3962399"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Cynicism</a:t>
            </a:r>
          </a:p>
        </p:txBody>
      </p:sp>
      <p:sp>
        <p:nvSpPr>
          <p:cNvPr id="12" name="!!MBI 1">
            <a:extLst>
              <a:ext uri="{FF2B5EF4-FFF2-40B4-BE49-F238E27FC236}">
                <a16:creationId xmlns:a16="http://schemas.microsoft.com/office/drawing/2014/main" id="{A4A09518-6697-0B03-2A99-CDC14DD326BD}"/>
              </a:ext>
            </a:extLst>
          </p:cNvPr>
          <p:cNvSpPr txBox="1"/>
          <p:nvPr/>
        </p:nvSpPr>
        <p:spPr>
          <a:xfrm>
            <a:off x="1705959" y="2561745"/>
            <a:ext cx="4523802"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Exhaustion</a:t>
            </a:r>
          </a:p>
        </p:txBody>
      </p:sp>
      <p:cxnSp>
        <p:nvCxnSpPr>
          <p:cNvPr id="13" name="Line 1">
            <a:extLst>
              <a:ext uri="{FF2B5EF4-FFF2-40B4-BE49-F238E27FC236}">
                <a16:creationId xmlns:a16="http://schemas.microsoft.com/office/drawing/2014/main" id="{C5E7FFCB-52B7-7876-B4E0-908BD9CFE94C}"/>
              </a:ext>
            </a:extLst>
          </p:cNvPr>
          <p:cNvCxnSpPr>
            <a:cxnSpLocks/>
          </p:cNvCxnSpPr>
          <p:nvPr/>
        </p:nvCxnSpPr>
        <p:spPr>
          <a:xfrm flipH="1">
            <a:off x="2820214" y="3670299"/>
            <a:ext cx="819242" cy="0"/>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4" name="Line 1">
            <a:extLst>
              <a:ext uri="{FF2B5EF4-FFF2-40B4-BE49-F238E27FC236}">
                <a16:creationId xmlns:a16="http://schemas.microsoft.com/office/drawing/2014/main" id="{728F3C26-0D9C-E5E1-CF11-CAA821DF1F3B}"/>
              </a:ext>
            </a:extLst>
          </p:cNvPr>
          <p:cNvCxnSpPr>
            <a:cxnSpLocks/>
            <a:stCxn id="12" idx="2"/>
          </p:cNvCxnSpPr>
          <p:nvPr/>
        </p:nvCxnSpPr>
        <p:spPr>
          <a:xfrm flipH="1">
            <a:off x="2820214" y="3023410"/>
            <a:ext cx="1147646" cy="532589"/>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7" name="Line 1">
            <a:extLst>
              <a:ext uri="{FF2B5EF4-FFF2-40B4-BE49-F238E27FC236}">
                <a16:creationId xmlns:a16="http://schemas.microsoft.com/office/drawing/2014/main" id="{CDED95BB-FFCE-F54F-C2C0-EFA43B7EF72B}"/>
              </a:ext>
            </a:extLst>
          </p:cNvPr>
          <p:cNvCxnSpPr>
            <a:cxnSpLocks/>
            <a:stCxn id="2" idx="0"/>
          </p:cNvCxnSpPr>
          <p:nvPr/>
        </p:nvCxnSpPr>
        <p:spPr>
          <a:xfrm flipH="1" flipV="1">
            <a:off x="2814267" y="3819037"/>
            <a:ext cx="1253892" cy="506358"/>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pic>
        <p:nvPicPr>
          <p:cNvPr id="30" name="!!MBI Circle 2">
            <a:extLst>
              <a:ext uri="{FF2B5EF4-FFF2-40B4-BE49-F238E27FC236}">
                <a16:creationId xmlns:a16="http://schemas.microsoft.com/office/drawing/2014/main" id="{68274F70-98EB-46D5-6A9F-77AADE46839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14937" y="2228290"/>
            <a:ext cx="1905277" cy="2402611"/>
          </a:xfrm>
          <a:prstGeom prst="rect">
            <a:avLst/>
          </a:prstGeom>
        </p:spPr>
      </p:pic>
      <p:sp>
        <p:nvSpPr>
          <p:cNvPr id="26" name="!!WhiteBG">
            <a:extLst>
              <a:ext uri="{FF2B5EF4-FFF2-40B4-BE49-F238E27FC236}">
                <a16:creationId xmlns:a16="http://schemas.microsoft.com/office/drawing/2014/main" id="{15066B4C-C6EF-EFFC-001A-411465BBB5D6}"/>
              </a:ext>
            </a:extLst>
          </p:cNvPr>
          <p:cNvSpPr/>
          <p:nvPr/>
        </p:nvSpPr>
        <p:spPr>
          <a:xfrm>
            <a:off x="1" y="501730"/>
            <a:ext cx="12192000" cy="10630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Gray bg">
            <a:extLst>
              <a:ext uri="{FF2B5EF4-FFF2-40B4-BE49-F238E27FC236}">
                <a16:creationId xmlns:a16="http://schemas.microsoft.com/office/drawing/2014/main" id="{B5A5DD88-6BE1-B69A-0A36-6E62F6CA6A5B}"/>
              </a:ext>
            </a:extLst>
          </p:cNvPr>
          <p:cNvSpPr/>
          <p:nvPr/>
        </p:nvSpPr>
        <p:spPr>
          <a:xfrm>
            <a:off x="0" y="8116216"/>
            <a:ext cx="6095010" cy="6376304"/>
          </a:xfrm>
          <a:prstGeom prst="rect">
            <a:avLst/>
          </a:prstGeom>
          <a:solidFill>
            <a:srgbClr val="D1D8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Lady face down">
            <a:extLst>
              <a:ext uri="{FF2B5EF4-FFF2-40B4-BE49-F238E27FC236}">
                <a16:creationId xmlns:a16="http://schemas.microsoft.com/office/drawing/2014/main" id="{C3F2D849-517B-D090-8097-C8210071674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16703" y="19132736"/>
            <a:ext cx="5494405" cy="4751260"/>
          </a:xfrm>
          <a:prstGeom prst="rect">
            <a:avLst/>
          </a:prstGeom>
          <a:noFill/>
          <a:extLst>
            <a:ext uri="{909E8E84-426E-40DD-AFC4-6F175D3DCCD1}">
              <a14:hiddenFill xmlns:a14="http://schemas.microsoft.com/office/drawing/2010/main">
                <a:solidFill>
                  <a:srgbClr val="FFFFFF"/>
                </a:solidFill>
              </a14:hiddenFill>
            </a:ext>
          </a:extLst>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Putting the data to use</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5"/>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pic>
        <p:nvPicPr>
          <p:cNvPr id="6" name="Picture 5">
            <a:extLst>
              <a:ext uri="{FF2B5EF4-FFF2-40B4-BE49-F238E27FC236}">
                <a16:creationId xmlns:a16="http://schemas.microsoft.com/office/drawing/2014/main" id="{B9FB5159-DFEC-8E84-FE57-E9DD7C3EFE5D}"/>
              </a:ext>
            </a:extLst>
          </p:cNvPr>
          <p:cNvPicPr>
            <a:picLocks noChangeAspect="1"/>
          </p:cNvPicPr>
          <p:nvPr/>
        </p:nvPicPr>
        <p:blipFill>
          <a:blip r:embed="rId6"/>
          <a:stretch>
            <a:fillRect/>
          </a:stretch>
        </p:blipFill>
        <p:spPr>
          <a:xfrm>
            <a:off x="8647076" y="1258625"/>
            <a:ext cx="3528827" cy="5293240"/>
          </a:xfrm>
          <a:prstGeom prst="rect">
            <a:avLst/>
          </a:prstGeom>
          <a:ln>
            <a:solidFill>
              <a:srgbClr val="2D3E50"/>
            </a:solidFill>
          </a:ln>
        </p:spPr>
      </p:pic>
      <p:sp>
        <p:nvSpPr>
          <p:cNvPr id="14" name="!!Purpose">
            <a:extLst>
              <a:ext uri="{FF2B5EF4-FFF2-40B4-BE49-F238E27FC236}">
                <a16:creationId xmlns:a16="http://schemas.microsoft.com/office/drawing/2014/main" id="{588534B2-9A9E-3768-8CAA-57AF7D0C5146}"/>
              </a:ext>
            </a:extLst>
          </p:cNvPr>
          <p:cNvSpPr txBox="1"/>
          <p:nvPr/>
        </p:nvSpPr>
        <p:spPr>
          <a:xfrm>
            <a:off x="5350624" y="4325865"/>
            <a:ext cx="4724400"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Purpose</a:t>
            </a:r>
          </a:p>
        </p:txBody>
      </p:sp>
      <p:sp>
        <p:nvSpPr>
          <p:cNvPr id="15" name="!!Mastery">
            <a:extLst>
              <a:ext uri="{FF2B5EF4-FFF2-40B4-BE49-F238E27FC236}">
                <a16:creationId xmlns:a16="http://schemas.microsoft.com/office/drawing/2014/main" id="{80CB381E-34C1-41DB-4E99-7A6DA860751B}"/>
              </a:ext>
            </a:extLst>
          </p:cNvPr>
          <p:cNvSpPr txBox="1"/>
          <p:nvPr/>
        </p:nvSpPr>
        <p:spPr>
          <a:xfrm>
            <a:off x="5118366" y="3444050"/>
            <a:ext cx="3967577"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Mastery</a:t>
            </a:r>
          </a:p>
        </p:txBody>
      </p:sp>
      <p:sp>
        <p:nvSpPr>
          <p:cNvPr id="17" name="!!Autonomy">
            <a:extLst>
              <a:ext uri="{FF2B5EF4-FFF2-40B4-BE49-F238E27FC236}">
                <a16:creationId xmlns:a16="http://schemas.microsoft.com/office/drawing/2014/main" id="{7DC70CD2-AB23-1158-F6C2-57E4130ECCF7}"/>
              </a:ext>
            </a:extLst>
          </p:cNvPr>
          <p:cNvSpPr txBox="1"/>
          <p:nvPr/>
        </p:nvSpPr>
        <p:spPr>
          <a:xfrm>
            <a:off x="5350624" y="2562215"/>
            <a:ext cx="4523802"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Autonomy</a:t>
            </a:r>
          </a:p>
        </p:txBody>
      </p:sp>
      <p:cxnSp>
        <p:nvCxnSpPr>
          <p:cNvPr id="18" name="Line 1">
            <a:extLst>
              <a:ext uri="{FF2B5EF4-FFF2-40B4-BE49-F238E27FC236}">
                <a16:creationId xmlns:a16="http://schemas.microsoft.com/office/drawing/2014/main" id="{06895FE8-4F20-750C-DC7C-87D2F1CB32AB}"/>
              </a:ext>
            </a:extLst>
          </p:cNvPr>
          <p:cNvCxnSpPr>
            <a:cxnSpLocks/>
          </p:cNvCxnSpPr>
          <p:nvPr/>
        </p:nvCxnSpPr>
        <p:spPr>
          <a:xfrm flipH="1">
            <a:off x="7800193" y="3670769"/>
            <a:ext cx="819242" cy="0"/>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3" name="Line 1">
            <a:extLst>
              <a:ext uri="{FF2B5EF4-FFF2-40B4-BE49-F238E27FC236}">
                <a16:creationId xmlns:a16="http://schemas.microsoft.com/office/drawing/2014/main" id="{083952B2-4209-0134-B039-C8EA03907917}"/>
              </a:ext>
            </a:extLst>
          </p:cNvPr>
          <p:cNvCxnSpPr>
            <a:cxnSpLocks/>
            <a:stCxn id="17" idx="2"/>
          </p:cNvCxnSpPr>
          <p:nvPr/>
        </p:nvCxnSpPr>
        <p:spPr>
          <a:xfrm>
            <a:off x="7612525" y="3023880"/>
            <a:ext cx="1018453" cy="506358"/>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5" name="Line 1">
            <a:extLst>
              <a:ext uri="{FF2B5EF4-FFF2-40B4-BE49-F238E27FC236}">
                <a16:creationId xmlns:a16="http://schemas.microsoft.com/office/drawing/2014/main" id="{D7F1324A-7731-A517-6B1E-6166669A93D9}"/>
              </a:ext>
            </a:extLst>
          </p:cNvPr>
          <p:cNvCxnSpPr>
            <a:cxnSpLocks/>
            <a:stCxn id="14" idx="0"/>
          </p:cNvCxnSpPr>
          <p:nvPr/>
        </p:nvCxnSpPr>
        <p:spPr>
          <a:xfrm flipV="1">
            <a:off x="7712824" y="3819037"/>
            <a:ext cx="906611" cy="506828"/>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32" name="Line 1">
            <a:extLst>
              <a:ext uri="{FF2B5EF4-FFF2-40B4-BE49-F238E27FC236}">
                <a16:creationId xmlns:a16="http://schemas.microsoft.com/office/drawing/2014/main" id="{74E71E06-65D3-9B5C-ADCE-5CFA7FA0AEAF}"/>
              </a:ext>
            </a:extLst>
          </p:cNvPr>
          <p:cNvCxnSpPr>
            <a:cxnSpLocks/>
          </p:cNvCxnSpPr>
          <p:nvPr/>
        </p:nvCxnSpPr>
        <p:spPr>
          <a:xfrm flipH="1">
            <a:off x="4851895" y="2792577"/>
            <a:ext cx="1940791" cy="0"/>
          </a:xfrm>
          <a:prstGeom prst="line">
            <a:avLst/>
          </a:prstGeom>
          <a:ln w="22225">
            <a:solidFill>
              <a:srgbClr val="C00000"/>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2" name="Line 1">
            <a:extLst>
              <a:ext uri="{FF2B5EF4-FFF2-40B4-BE49-F238E27FC236}">
                <a16:creationId xmlns:a16="http://schemas.microsoft.com/office/drawing/2014/main" id="{41B275F4-1B2C-5293-D2C6-A135791B7AC9}"/>
              </a:ext>
            </a:extLst>
          </p:cNvPr>
          <p:cNvCxnSpPr>
            <a:cxnSpLocks/>
          </p:cNvCxnSpPr>
          <p:nvPr/>
        </p:nvCxnSpPr>
        <p:spPr>
          <a:xfrm flipH="1" flipV="1">
            <a:off x="5036931" y="3653444"/>
            <a:ext cx="1920687" cy="902783"/>
          </a:xfrm>
          <a:prstGeom prst="line">
            <a:avLst/>
          </a:prstGeom>
          <a:ln w="22225">
            <a:solidFill>
              <a:srgbClr val="C00000"/>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7798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Line4">
            <a:extLst>
              <a:ext uri="{FF2B5EF4-FFF2-40B4-BE49-F238E27FC236}">
                <a16:creationId xmlns:a16="http://schemas.microsoft.com/office/drawing/2014/main" id="{4905AF2A-3C82-36B4-910E-66DC474E1DCA}"/>
              </a:ext>
            </a:extLst>
          </p:cNvPr>
          <p:cNvSpPr txBox="1"/>
          <p:nvPr/>
        </p:nvSpPr>
        <p:spPr>
          <a:xfrm>
            <a:off x="7079373" y="11863351"/>
            <a:ext cx="3448380"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Treating / managing burnout</a:t>
            </a:r>
            <a:endParaRPr lang="en-US" sz="2000" dirty="0">
              <a:solidFill>
                <a:srgbClr val="2D3E50"/>
              </a:solidFill>
            </a:endParaRPr>
          </a:p>
        </p:txBody>
      </p:sp>
      <p:sp>
        <p:nvSpPr>
          <p:cNvPr id="4" name="!!Line3">
            <a:extLst>
              <a:ext uri="{FF2B5EF4-FFF2-40B4-BE49-F238E27FC236}">
                <a16:creationId xmlns:a16="http://schemas.microsoft.com/office/drawing/2014/main" id="{9CBEF11A-3B1F-4CC3-21B8-27EB83A6A9C1}"/>
              </a:ext>
            </a:extLst>
          </p:cNvPr>
          <p:cNvSpPr txBox="1"/>
          <p:nvPr/>
        </p:nvSpPr>
        <p:spPr>
          <a:xfrm>
            <a:off x="7079373" y="11280768"/>
            <a:ext cx="4176143"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Diagnosing and measuring burnout</a:t>
            </a:r>
            <a:endParaRPr lang="en-US" sz="2000" dirty="0">
              <a:solidFill>
                <a:srgbClr val="2D3E50"/>
              </a:solidFill>
            </a:endParaRPr>
          </a:p>
        </p:txBody>
      </p:sp>
      <p:sp>
        <p:nvSpPr>
          <p:cNvPr id="5" name="!!Line2">
            <a:extLst>
              <a:ext uri="{FF2B5EF4-FFF2-40B4-BE49-F238E27FC236}">
                <a16:creationId xmlns:a16="http://schemas.microsoft.com/office/drawing/2014/main" id="{AC161CF8-47A2-9110-C575-8F9DF44C3F11}"/>
              </a:ext>
            </a:extLst>
          </p:cNvPr>
          <p:cNvSpPr txBox="1"/>
          <p:nvPr/>
        </p:nvSpPr>
        <p:spPr>
          <a:xfrm>
            <a:off x="7079374" y="10727179"/>
            <a:ext cx="2795958"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Understanding burnout</a:t>
            </a:r>
            <a:endParaRPr lang="en-US" sz="2000" dirty="0">
              <a:solidFill>
                <a:srgbClr val="2D3E50"/>
              </a:solidFill>
            </a:endParaRPr>
          </a:p>
        </p:txBody>
      </p:sp>
      <p:sp>
        <p:nvSpPr>
          <p:cNvPr id="8" name="!!Line1">
            <a:extLst>
              <a:ext uri="{FF2B5EF4-FFF2-40B4-BE49-F238E27FC236}">
                <a16:creationId xmlns:a16="http://schemas.microsoft.com/office/drawing/2014/main" id="{BBCEE791-EC99-7E47-1DC8-71DA4258EED1}"/>
              </a:ext>
            </a:extLst>
          </p:cNvPr>
          <p:cNvSpPr txBox="1"/>
          <p:nvPr/>
        </p:nvSpPr>
        <p:spPr>
          <a:xfrm>
            <a:off x="7079374" y="10144596"/>
            <a:ext cx="2010487" cy="400110"/>
          </a:xfrm>
          <a:prstGeom prst="rect">
            <a:avLst/>
          </a:prstGeom>
          <a:noFill/>
        </p:spPr>
        <p:txBody>
          <a:bodyPr wrap="none" rtlCol="0">
            <a:spAutoFit/>
          </a:bodyPr>
          <a:lstStyle/>
          <a:p>
            <a:r>
              <a:rPr lang="en-US" sz="2000" b="1" u="sng" dirty="0">
                <a:solidFill>
                  <a:srgbClr val="2D3E50"/>
                </a:solidFill>
                <a:latin typeface="Roboto Black" panose="02000000000000000000" pitchFamily="2" charset="0"/>
                <a:ea typeface="Roboto Black" panose="02000000000000000000" pitchFamily="2" charset="0"/>
              </a:rPr>
              <a:t>Today’s agenda</a:t>
            </a:r>
          </a:p>
        </p:txBody>
      </p:sp>
      <p:sp>
        <p:nvSpPr>
          <p:cNvPr id="2" name="!!MBI 3">
            <a:extLst>
              <a:ext uri="{FF2B5EF4-FFF2-40B4-BE49-F238E27FC236}">
                <a16:creationId xmlns:a16="http://schemas.microsoft.com/office/drawing/2014/main" id="{11CC5497-87CE-FE94-EFAD-F6D0A3E7A136}"/>
              </a:ext>
            </a:extLst>
          </p:cNvPr>
          <p:cNvSpPr txBox="1"/>
          <p:nvPr/>
        </p:nvSpPr>
        <p:spPr>
          <a:xfrm>
            <a:off x="1705959" y="4325395"/>
            <a:ext cx="4724400"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Low Efficacy</a:t>
            </a:r>
          </a:p>
        </p:txBody>
      </p:sp>
      <p:sp>
        <p:nvSpPr>
          <p:cNvPr id="11" name="!!MBI 2">
            <a:extLst>
              <a:ext uri="{FF2B5EF4-FFF2-40B4-BE49-F238E27FC236}">
                <a16:creationId xmlns:a16="http://schemas.microsoft.com/office/drawing/2014/main" id="{41C34D8C-DD34-9128-E94C-76BC581D768B}"/>
              </a:ext>
            </a:extLst>
          </p:cNvPr>
          <p:cNvSpPr txBox="1"/>
          <p:nvPr/>
        </p:nvSpPr>
        <p:spPr>
          <a:xfrm>
            <a:off x="2330046" y="3443580"/>
            <a:ext cx="3962399"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Cynicism</a:t>
            </a:r>
          </a:p>
        </p:txBody>
      </p:sp>
      <p:sp>
        <p:nvSpPr>
          <p:cNvPr id="12" name="!!MBI 1">
            <a:extLst>
              <a:ext uri="{FF2B5EF4-FFF2-40B4-BE49-F238E27FC236}">
                <a16:creationId xmlns:a16="http://schemas.microsoft.com/office/drawing/2014/main" id="{A4A09518-6697-0B03-2A99-CDC14DD326BD}"/>
              </a:ext>
            </a:extLst>
          </p:cNvPr>
          <p:cNvSpPr txBox="1"/>
          <p:nvPr/>
        </p:nvSpPr>
        <p:spPr>
          <a:xfrm>
            <a:off x="1705959" y="2561745"/>
            <a:ext cx="4523802"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Exhaustion</a:t>
            </a:r>
          </a:p>
        </p:txBody>
      </p:sp>
      <p:cxnSp>
        <p:nvCxnSpPr>
          <p:cNvPr id="13" name="Line 1">
            <a:extLst>
              <a:ext uri="{FF2B5EF4-FFF2-40B4-BE49-F238E27FC236}">
                <a16:creationId xmlns:a16="http://schemas.microsoft.com/office/drawing/2014/main" id="{C5E7FFCB-52B7-7876-B4E0-908BD9CFE94C}"/>
              </a:ext>
            </a:extLst>
          </p:cNvPr>
          <p:cNvCxnSpPr>
            <a:cxnSpLocks/>
          </p:cNvCxnSpPr>
          <p:nvPr/>
        </p:nvCxnSpPr>
        <p:spPr>
          <a:xfrm flipH="1">
            <a:off x="2820214" y="3670299"/>
            <a:ext cx="819242" cy="0"/>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4" name="Line 1">
            <a:extLst>
              <a:ext uri="{FF2B5EF4-FFF2-40B4-BE49-F238E27FC236}">
                <a16:creationId xmlns:a16="http://schemas.microsoft.com/office/drawing/2014/main" id="{728F3C26-0D9C-E5E1-CF11-CAA821DF1F3B}"/>
              </a:ext>
            </a:extLst>
          </p:cNvPr>
          <p:cNvCxnSpPr>
            <a:cxnSpLocks/>
            <a:stCxn id="12" idx="2"/>
          </p:cNvCxnSpPr>
          <p:nvPr/>
        </p:nvCxnSpPr>
        <p:spPr>
          <a:xfrm flipH="1">
            <a:off x="2820214" y="3023410"/>
            <a:ext cx="1147646" cy="532589"/>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7" name="Line 1">
            <a:extLst>
              <a:ext uri="{FF2B5EF4-FFF2-40B4-BE49-F238E27FC236}">
                <a16:creationId xmlns:a16="http://schemas.microsoft.com/office/drawing/2014/main" id="{CDED95BB-FFCE-F54F-C2C0-EFA43B7EF72B}"/>
              </a:ext>
            </a:extLst>
          </p:cNvPr>
          <p:cNvCxnSpPr>
            <a:cxnSpLocks/>
            <a:stCxn id="2" idx="0"/>
          </p:cNvCxnSpPr>
          <p:nvPr/>
        </p:nvCxnSpPr>
        <p:spPr>
          <a:xfrm flipH="1" flipV="1">
            <a:off x="2814267" y="3819037"/>
            <a:ext cx="1253892" cy="506358"/>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pic>
        <p:nvPicPr>
          <p:cNvPr id="30" name="!!MBI Circle 2">
            <a:extLst>
              <a:ext uri="{FF2B5EF4-FFF2-40B4-BE49-F238E27FC236}">
                <a16:creationId xmlns:a16="http://schemas.microsoft.com/office/drawing/2014/main" id="{68274F70-98EB-46D5-6A9F-77AADE46839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14937" y="2228290"/>
            <a:ext cx="1905277" cy="2402611"/>
          </a:xfrm>
          <a:prstGeom prst="rect">
            <a:avLst/>
          </a:prstGeom>
        </p:spPr>
      </p:pic>
      <p:sp>
        <p:nvSpPr>
          <p:cNvPr id="26" name="!!WhiteBG">
            <a:extLst>
              <a:ext uri="{FF2B5EF4-FFF2-40B4-BE49-F238E27FC236}">
                <a16:creationId xmlns:a16="http://schemas.microsoft.com/office/drawing/2014/main" id="{15066B4C-C6EF-EFFC-001A-411465BBB5D6}"/>
              </a:ext>
            </a:extLst>
          </p:cNvPr>
          <p:cNvSpPr/>
          <p:nvPr/>
        </p:nvSpPr>
        <p:spPr>
          <a:xfrm>
            <a:off x="1" y="501730"/>
            <a:ext cx="12192000" cy="10630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Gray bg">
            <a:extLst>
              <a:ext uri="{FF2B5EF4-FFF2-40B4-BE49-F238E27FC236}">
                <a16:creationId xmlns:a16="http://schemas.microsoft.com/office/drawing/2014/main" id="{B5A5DD88-6BE1-B69A-0A36-6E62F6CA6A5B}"/>
              </a:ext>
            </a:extLst>
          </p:cNvPr>
          <p:cNvSpPr/>
          <p:nvPr/>
        </p:nvSpPr>
        <p:spPr>
          <a:xfrm>
            <a:off x="0" y="8116216"/>
            <a:ext cx="6095010" cy="6376304"/>
          </a:xfrm>
          <a:prstGeom prst="rect">
            <a:avLst/>
          </a:prstGeom>
          <a:solidFill>
            <a:srgbClr val="D1D8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Lady face down">
            <a:extLst>
              <a:ext uri="{FF2B5EF4-FFF2-40B4-BE49-F238E27FC236}">
                <a16:creationId xmlns:a16="http://schemas.microsoft.com/office/drawing/2014/main" id="{C3F2D849-517B-D090-8097-C8210071674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16703" y="19132736"/>
            <a:ext cx="5494405" cy="4751260"/>
          </a:xfrm>
          <a:prstGeom prst="rect">
            <a:avLst/>
          </a:prstGeom>
          <a:noFill/>
          <a:extLst>
            <a:ext uri="{909E8E84-426E-40DD-AFC4-6F175D3DCCD1}">
              <a14:hiddenFill xmlns:a14="http://schemas.microsoft.com/office/drawing/2010/main">
                <a:solidFill>
                  <a:srgbClr val="FFFFFF"/>
                </a:solidFill>
              </a14:hiddenFill>
            </a:ext>
          </a:extLst>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Putting the data to use</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5"/>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pic>
        <p:nvPicPr>
          <p:cNvPr id="6" name="Picture 5">
            <a:extLst>
              <a:ext uri="{FF2B5EF4-FFF2-40B4-BE49-F238E27FC236}">
                <a16:creationId xmlns:a16="http://schemas.microsoft.com/office/drawing/2014/main" id="{B9FB5159-DFEC-8E84-FE57-E9DD7C3EFE5D}"/>
              </a:ext>
            </a:extLst>
          </p:cNvPr>
          <p:cNvPicPr>
            <a:picLocks noChangeAspect="1"/>
          </p:cNvPicPr>
          <p:nvPr/>
        </p:nvPicPr>
        <p:blipFill>
          <a:blip r:embed="rId6"/>
          <a:stretch>
            <a:fillRect/>
          </a:stretch>
        </p:blipFill>
        <p:spPr>
          <a:xfrm>
            <a:off x="8647076" y="1258625"/>
            <a:ext cx="3528827" cy="5293240"/>
          </a:xfrm>
          <a:prstGeom prst="rect">
            <a:avLst/>
          </a:prstGeom>
          <a:ln>
            <a:solidFill>
              <a:srgbClr val="2D3E50"/>
            </a:solidFill>
          </a:ln>
        </p:spPr>
      </p:pic>
      <p:sp>
        <p:nvSpPr>
          <p:cNvPr id="14" name="!!Purpose">
            <a:extLst>
              <a:ext uri="{FF2B5EF4-FFF2-40B4-BE49-F238E27FC236}">
                <a16:creationId xmlns:a16="http://schemas.microsoft.com/office/drawing/2014/main" id="{588534B2-9A9E-3768-8CAA-57AF7D0C5146}"/>
              </a:ext>
            </a:extLst>
          </p:cNvPr>
          <p:cNvSpPr txBox="1"/>
          <p:nvPr/>
        </p:nvSpPr>
        <p:spPr>
          <a:xfrm>
            <a:off x="5350624" y="4325865"/>
            <a:ext cx="4724400"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Purpose</a:t>
            </a:r>
          </a:p>
        </p:txBody>
      </p:sp>
      <p:sp>
        <p:nvSpPr>
          <p:cNvPr id="15" name="!!Mastery">
            <a:extLst>
              <a:ext uri="{FF2B5EF4-FFF2-40B4-BE49-F238E27FC236}">
                <a16:creationId xmlns:a16="http://schemas.microsoft.com/office/drawing/2014/main" id="{80CB381E-34C1-41DB-4E99-7A6DA860751B}"/>
              </a:ext>
            </a:extLst>
          </p:cNvPr>
          <p:cNvSpPr txBox="1"/>
          <p:nvPr/>
        </p:nvSpPr>
        <p:spPr>
          <a:xfrm>
            <a:off x="5118366" y="3444050"/>
            <a:ext cx="3967577"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Mastery</a:t>
            </a:r>
          </a:p>
        </p:txBody>
      </p:sp>
      <p:sp>
        <p:nvSpPr>
          <p:cNvPr id="17" name="!!Autonomy">
            <a:extLst>
              <a:ext uri="{FF2B5EF4-FFF2-40B4-BE49-F238E27FC236}">
                <a16:creationId xmlns:a16="http://schemas.microsoft.com/office/drawing/2014/main" id="{7DC70CD2-AB23-1158-F6C2-57E4130ECCF7}"/>
              </a:ext>
            </a:extLst>
          </p:cNvPr>
          <p:cNvSpPr txBox="1"/>
          <p:nvPr/>
        </p:nvSpPr>
        <p:spPr>
          <a:xfrm>
            <a:off x="5350624" y="2562215"/>
            <a:ext cx="4523802"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Autonomy</a:t>
            </a:r>
          </a:p>
        </p:txBody>
      </p:sp>
      <p:cxnSp>
        <p:nvCxnSpPr>
          <p:cNvPr id="18" name="Line 1">
            <a:extLst>
              <a:ext uri="{FF2B5EF4-FFF2-40B4-BE49-F238E27FC236}">
                <a16:creationId xmlns:a16="http://schemas.microsoft.com/office/drawing/2014/main" id="{06895FE8-4F20-750C-DC7C-87D2F1CB32AB}"/>
              </a:ext>
            </a:extLst>
          </p:cNvPr>
          <p:cNvCxnSpPr>
            <a:cxnSpLocks/>
          </p:cNvCxnSpPr>
          <p:nvPr/>
        </p:nvCxnSpPr>
        <p:spPr>
          <a:xfrm flipH="1">
            <a:off x="7800193" y="3670769"/>
            <a:ext cx="819242" cy="0"/>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3" name="Line 1">
            <a:extLst>
              <a:ext uri="{FF2B5EF4-FFF2-40B4-BE49-F238E27FC236}">
                <a16:creationId xmlns:a16="http://schemas.microsoft.com/office/drawing/2014/main" id="{083952B2-4209-0134-B039-C8EA03907917}"/>
              </a:ext>
            </a:extLst>
          </p:cNvPr>
          <p:cNvCxnSpPr>
            <a:cxnSpLocks/>
            <a:stCxn id="17" idx="2"/>
          </p:cNvCxnSpPr>
          <p:nvPr/>
        </p:nvCxnSpPr>
        <p:spPr>
          <a:xfrm>
            <a:off x="7612525" y="3023880"/>
            <a:ext cx="1018453" cy="506358"/>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5" name="Line 1">
            <a:extLst>
              <a:ext uri="{FF2B5EF4-FFF2-40B4-BE49-F238E27FC236}">
                <a16:creationId xmlns:a16="http://schemas.microsoft.com/office/drawing/2014/main" id="{D7F1324A-7731-A517-6B1E-6166669A93D9}"/>
              </a:ext>
            </a:extLst>
          </p:cNvPr>
          <p:cNvCxnSpPr>
            <a:cxnSpLocks/>
            <a:stCxn id="14" idx="0"/>
          </p:cNvCxnSpPr>
          <p:nvPr/>
        </p:nvCxnSpPr>
        <p:spPr>
          <a:xfrm flipV="1">
            <a:off x="7712824" y="3819037"/>
            <a:ext cx="906611" cy="506828"/>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32" name="Line 1">
            <a:extLst>
              <a:ext uri="{FF2B5EF4-FFF2-40B4-BE49-F238E27FC236}">
                <a16:creationId xmlns:a16="http://schemas.microsoft.com/office/drawing/2014/main" id="{74E71E06-65D3-9B5C-ADCE-5CFA7FA0AEAF}"/>
              </a:ext>
            </a:extLst>
          </p:cNvPr>
          <p:cNvCxnSpPr>
            <a:cxnSpLocks/>
          </p:cNvCxnSpPr>
          <p:nvPr/>
        </p:nvCxnSpPr>
        <p:spPr>
          <a:xfrm flipH="1">
            <a:off x="4851895" y="2792577"/>
            <a:ext cx="1940791" cy="0"/>
          </a:xfrm>
          <a:prstGeom prst="line">
            <a:avLst/>
          </a:prstGeom>
          <a:ln w="22225">
            <a:solidFill>
              <a:srgbClr val="C00000"/>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8" name="Line 1">
            <a:extLst>
              <a:ext uri="{FF2B5EF4-FFF2-40B4-BE49-F238E27FC236}">
                <a16:creationId xmlns:a16="http://schemas.microsoft.com/office/drawing/2014/main" id="{838C815C-9104-7172-AED5-F66D8C010065}"/>
              </a:ext>
            </a:extLst>
          </p:cNvPr>
          <p:cNvCxnSpPr>
            <a:cxnSpLocks/>
          </p:cNvCxnSpPr>
          <p:nvPr/>
        </p:nvCxnSpPr>
        <p:spPr>
          <a:xfrm flipH="1">
            <a:off x="4985163" y="3670299"/>
            <a:ext cx="1561034" cy="885928"/>
          </a:xfrm>
          <a:prstGeom prst="line">
            <a:avLst/>
          </a:prstGeom>
          <a:ln w="22225">
            <a:solidFill>
              <a:srgbClr val="C00000"/>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2" name="Line 1">
            <a:extLst>
              <a:ext uri="{FF2B5EF4-FFF2-40B4-BE49-F238E27FC236}">
                <a16:creationId xmlns:a16="http://schemas.microsoft.com/office/drawing/2014/main" id="{41B275F4-1B2C-5293-D2C6-A135791B7AC9}"/>
              </a:ext>
            </a:extLst>
          </p:cNvPr>
          <p:cNvCxnSpPr>
            <a:cxnSpLocks/>
          </p:cNvCxnSpPr>
          <p:nvPr/>
        </p:nvCxnSpPr>
        <p:spPr>
          <a:xfrm flipH="1" flipV="1">
            <a:off x="5036931" y="3653444"/>
            <a:ext cx="1920687" cy="902783"/>
          </a:xfrm>
          <a:prstGeom prst="line">
            <a:avLst/>
          </a:prstGeom>
          <a:ln w="22225">
            <a:solidFill>
              <a:srgbClr val="C00000"/>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271206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Line4">
            <a:extLst>
              <a:ext uri="{FF2B5EF4-FFF2-40B4-BE49-F238E27FC236}">
                <a16:creationId xmlns:a16="http://schemas.microsoft.com/office/drawing/2014/main" id="{ABDE6F31-155B-5F08-9A07-AD031BF8B111}"/>
              </a:ext>
            </a:extLst>
          </p:cNvPr>
          <p:cNvSpPr txBox="1"/>
          <p:nvPr/>
        </p:nvSpPr>
        <p:spPr>
          <a:xfrm>
            <a:off x="7079373" y="4228831"/>
            <a:ext cx="3448380"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Treating / managing burnout</a:t>
            </a:r>
            <a:endParaRPr lang="en-US" sz="2000" dirty="0">
              <a:solidFill>
                <a:srgbClr val="2D3E50"/>
              </a:solidFill>
            </a:endParaRPr>
          </a:p>
        </p:txBody>
      </p:sp>
      <p:sp>
        <p:nvSpPr>
          <p:cNvPr id="5" name="!!Line3">
            <a:extLst>
              <a:ext uri="{FF2B5EF4-FFF2-40B4-BE49-F238E27FC236}">
                <a16:creationId xmlns:a16="http://schemas.microsoft.com/office/drawing/2014/main" id="{8C59D883-0253-EFF4-8539-C21AA21DFE6F}"/>
              </a:ext>
            </a:extLst>
          </p:cNvPr>
          <p:cNvSpPr txBox="1"/>
          <p:nvPr/>
        </p:nvSpPr>
        <p:spPr>
          <a:xfrm>
            <a:off x="7079373" y="3646248"/>
            <a:ext cx="4176143"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Diagnosing and measuring burnout</a:t>
            </a:r>
            <a:endParaRPr lang="en-US" sz="2000" dirty="0">
              <a:solidFill>
                <a:srgbClr val="2D3E50"/>
              </a:solidFill>
            </a:endParaRPr>
          </a:p>
        </p:txBody>
      </p:sp>
      <p:sp>
        <p:nvSpPr>
          <p:cNvPr id="8" name="!!Line2">
            <a:extLst>
              <a:ext uri="{FF2B5EF4-FFF2-40B4-BE49-F238E27FC236}">
                <a16:creationId xmlns:a16="http://schemas.microsoft.com/office/drawing/2014/main" id="{EC22DAFC-8A8A-5D89-99CF-0025A740E5D0}"/>
              </a:ext>
            </a:extLst>
          </p:cNvPr>
          <p:cNvSpPr txBox="1"/>
          <p:nvPr/>
        </p:nvSpPr>
        <p:spPr>
          <a:xfrm>
            <a:off x="7079374" y="3092659"/>
            <a:ext cx="2795958"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Understanding burnout</a:t>
            </a:r>
            <a:endParaRPr lang="en-US" sz="2000" dirty="0">
              <a:solidFill>
                <a:srgbClr val="2D3E50"/>
              </a:solidFill>
            </a:endParaRPr>
          </a:p>
        </p:txBody>
      </p:sp>
      <p:sp>
        <p:nvSpPr>
          <p:cNvPr id="2" name="!!MBI 3">
            <a:extLst>
              <a:ext uri="{FF2B5EF4-FFF2-40B4-BE49-F238E27FC236}">
                <a16:creationId xmlns:a16="http://schemas.microsoft.com/office/drawing/2014/main" id="{11CC5497-87CE-FE94-EFAD-F6D0A3E7A136}"/>
              </a:ext>
            </a:extLst>
          </p:cNvPr>
          <p:cNvSpPr txBox="1"/>
          <p:nvPr/>
        </p:nvSpPr>
        <p:spPr>
          <a:xfrm>
            <a:off x="-4985131" y="4325395"/>
            <a:ext cx="4724400"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Low Efficacy</a:t>
            </a:r>
          </a:p>
        </p:txBody>
      </p:sp>
      <p:sp>
        <p:nvSpPr>
          <p:cNvPr id="11" name="!!MBI 2">
            <a:extLst>
              <a:ext uri="{FF2B5EF4-FFF2-40B4-BE49-F238E27FC236}">
                <a16:creationId xmlns:a16="http://schemas.microsoft.com/office/drawing/2014/main" id="{41C34D8C-DD34-9128-E94C-76BC581D768B}"/>
              </a:ext>
            </a:extLst>
          </p:cNvPr>
          <p:cNvSpPr txBox="1"/>
          <p:nvPr/>
        </p:nvSpPr>
        <p:spPr>
          <a:xfrm>
            <a:off x="-4361044" y="3443580"/>
            <a:ext cx="3962399"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Cynicism</a:t>
            </a:r>
          </a:p>
        </p:txBody>
      </p:sp>
      <p:sp>
        <p:nvSpPr>
          <p:cNvPr id="12" name="!!MBI 1">
            <a:extLst>
              <a:ext uri="{FF2B5EF4-FFF2-40B4-BE49-F238E27FC236}">
                <a16:creationId xmlns:a16="http://schemas.microsoft.com/office/drawing/2014/main" id="{A4A09518-6697-0B03-2A99-CDC14DD326BD}"/>
              </a:ext>
            </a:extLst>
          </p:cNvPr>
          <p:cNvSpPr txBox="1"/>
          <p:nvPr/>
        </p:nvSpPr>
        <p:spPr>
          <a:xfrm>
            <a:off x="-4985131" y="2561745"/>
            <a:ext cx="4523802"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Exhaustion</a:t>
            </a:r>
          </a:p>
        </p:txBody>
      </p:sp>
      <p:cxnSp>
        <p:nvCxnSpPr>
          <p:cNvPr id="13" name="Line 1">
            <a:extLst>
              <a:ext uri="{FF2B5EF4-FFF2-40B4-BE49-F238E27FC236}">
                <a16:creationId xmlns:a16="http://schemas.microsoft.com/office/drawing/2014/main" id="{C5E7FFCB-52B7-7876-B4E0-908BD9CFE94C}"/>
              </a:ext>
            </a:extLst>
          </p:cNvPr>
          <p:cNvCxnSpPr>
            <a:cxnSpLocks/>
          </p:cNvCxnSpPr>
          <p:nvPr/>
        </p:nvCxnSpPr>
        <p:spPr>
          <a:xfrm flipH="1">
            <a:off x="-3870876" y="3670299"/>
            <a:ext cx="819242" cy="0"/>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4" name="Line 1">
            <a:extLst>
              <a:ext uri="{FF2B5EF4-FFF2-40B4-BE49-F238E27FC236}">
                <a16:creationId xmlns:a16="http://schemas.microsoft.com/office/drawing/2014/main" id="{728F3C26-0D9C-E5E1-CF11-CAA821DF1F3B}"/>
              </a:ext>
            </a:extLst>
          </p:cNvPr>
          <p:cNvCxnSpPr>
            <a:cxnSpLocks/>
            <a:stCxn id="12" idx="2"/>
          </p:cNvCxnSpPr>
          <p:nvPr/>
        </p:nvCxnSpPr>
        <p:spPr>
          <a:xfrm flipH="1">
            <a:off x="-3870876" y="3023410"/>
            <a:ext cx="1147646" cy="532589"/>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7" name="Line 1">
            <a:extLst>
              <a:ext uri="{FF2B5EF4-FFF2-40B4-BE49-F238E27FC236}">
                <a16:creationId xmlns:a16="http://schemas.microsoft.com/office/drawing/2014/main" id="{CDED95BB-FFCE-F54F-C2C0-EFA43B7EF72B}"/>
              </a:ext>
            </a:extLst>
          </p:cNvPr>
          <p:cNvCxnSpPr>
            <a:cxnSpLocks/>
            <a:stCxn id="2" idx="0"/>
          </p:cNvCxnSpPr>
          <p:nvPr/>
        </p:nvCxnSpPr>
        <p:spPr>
          <a:xfrm flipH="1" flipV="1">
            <a:off x="-3876823" y="3819037"/>
            <a:ext cx="1253892" cy="506358"/>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pic>
        <p:nvPicPr>
          <p:cNvPr id="30" name="!!MBI Circle 2">
            <a:extLst>
              <a:ext uri="{FF2B5EF4-FFF2-40B4-BE49-F238E27FC236}">
                <a16:creationId xmlns:a16="http://schemas.microsoft.com/office/drawing/2014/main" id="{68274F70-98EB-46D5-6A9F-77AADE46839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776153" y="2228290"/>
            <a:ext cx="1905277" cy="2402611"/>
          </a:xfrm>
          <a:prstGeom prst="rect">
            <a:avLst/>
          </a:prstGeom>
        </p:spPr>
      </p:pic>
      <p:sp>
        <p:nvSpPr>
          <p:cNvPr id="26" name="!!WhiteBG">
            <a:extLst>
              <a:ext uri="{FF2B5EF4-FFF2-40B4-BE49-F238E27FC236}">
                <a16:creationId xmlns:a16="http://schemas.microsoft.com/office/drawing/2014/main" id="{15066B4C-C6EF-EFFC-001A-411465BBB5D6}"/>
              </a:ext>
            </a:extLst>
          </p:cNvPr>
          <p:cNvSpPr/>
          <p:nvPr/>
        </p:nvSpPr>
        <p:spPr>
          <a:xfrm>
            <a:off x="1" y="501730"/>
            <a:ext cx="12192000" cy="10630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Gray bg">
            <a:extLst>
              <a:ext uri="{FF2B5EF4-FFF2-40B4-BE49-F238E27FC236}">
                <a16:creationId xmlns:a16="http://schemas.microsoft.com/office/drawing/2014/main" id="{E69EE550-A594-A27B-0511-ED404332CA0A}"/>
              </a:ext>
            </a:extLst>
          </p:cNvPr>
          <p:cNvSpPr/>
          <p:nvPr/>
        </p:nvSpPr>
        <p:spPr>
          <a:xfrm>
            <a:off x="0" y="481696"/>
            <a:ext cx="6095010" cy="6376304"/>
          </a:xfrm>
          <a:prstGeom prst="rect">
            <a:avLst/>
          </a:prstGeom>
          <a:solidFill>
            <a:srgbClr val="D1D8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Lady face down">
            <a:extLst>
              <a:ext uri="{FF2B5EF4-FFF2-40B4-BE49-F238E27FC236}">
                <a16:creationId xmlns:a16="http://schemas.microsoft.com/office/drawing/2014/main" id="{F1259443-B7CA-F34A-7B6B-C6EBFA17C2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16703" y="2121980"/>
            <a:ext cx="5494405" cy="4751260"/>
          </a:xfrm>
          <a:prstGeom prst="rect">
            <a:avLst/>
          </a:prstGeom>
          <a:noFill/>
          <a:extLst>
            <a:ext uri="{909E8E84-426E-40DD-AFC4-6F175D3DCCD1}">
              <a14:hiddenFill xmlns:a14="http://schemas.microsoft.com/office/drawing/2010/main">
                <a:solidFill>
                  <a:srgbClr val="FFFFFF"/>
                </a:solidFill>
              </a14:hiddenFill>
            </a:ext>
          </a:extLst>
        </p:spPr>
      </p:pic>
      <p:sp>
        <p:nvSpPr>
          <p:cNvPr id="10" name="!!Line1">
            <a:extLst>
              <a:ext uri="{FF2B5EF4-FFF2-40B4-BE49-F238E27FC236}">
                <a16:creationId xmlns:a16="http://schemas.microsoft.com/office/drawing/2014/main" id="{77D19F59-E7D9-719D-FFB2-D5AAC8E59386}"/>
              </a:ext>
            </a:extLst>
          </p:cNvPr>
          <p:cNvSpPr txBox="1"/>
          <p:nvPr/>
        </p:nvSpPr>
        <p:spPr>
          <a:xfrm>
            <a:off x="7079374" y="2510076"/>
            <a:ext cx="2010487" cy="400110"/>
          </a:xfrm>
          <a:prstGeom prst="rect">
            <a:avLst/>
          </a:prstGeom>
          <a:noFill/>
        </p:spPr>
        <p:txBody>
          <a:bodyPr wrap="none" rtlCol="0">
            <a:spAutoFit/>
          </a:bodyPr>
          <a:lstStyle/>
          <a:p>
            <a:r>
              <a:rPr lang="en-US" sz="2000" b="1" u="sng" dirty="0">
                <a:solidFill>
                  <a:srgbClr val="2D3E50"/>
                </a:solidFill>
                <a:latin typeface="Roboto Black" panose="02000000000000000000" pitchFamily="2" charset="0"/>
                <a:ea typeface="Roboto Black" panose="02000000000000000000" pitchFamily="2" charset="0"/>
              </a:rPr>
              <a:t>Today’s agenda</a:t>
            </a:r>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39998"/>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Putting the data to use</a:t>
            </a:r>
          </a:p>
        </p:txBody>
      </p:sp>
      <p:pic>
        <p:nvPicPr>
          <p:cNvPr id="32" name="!!Blue plug">
            <a:extLst>
              <a:ext uri="{FF2B5EF4-FFF2-40B4-BE49-F238E27FC236}">
                <a16:creationId xmlns:a16="http://schemas.microsoft.com/office/drawing/2014/main" id="{2E91E71E-B0F5-917B-EDC9-0E879F458534}"/>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2222889" y="-1451429"/>
            <a:ext cx="6110232" cy="8343061"/>
          </a:xfrm>
          <a:prstGeom prst="rect">
            <a:avLst/>
          </a:prstGeom>
        </p:spPr>
      </p:pic>
      <p:sp>
        <p:nvSpPr>
          <p:cNvPr id="37" name="!!Line5">
            <a:extLst>
              <a:ext uri="{FF2B5EF4-FFF2-40B4-BE49-F238E27FC236}">
                <a16:creationId xmlns:a16="http://schemas.microsoft.com/office/drawing/2014/main" id="{70E42E45-B675-441C-C87F-E560CCC8BFC6}"/>
              </a:ext>
            </a:extLst>
          </p:cNvPr>
          <p:cNvSpPr txBox="1"/>
          <p:nvPr/>
        </p:nvSpPr>
        <p:spPr>
          <a:xfrm>
            <a:off x="8263991" y="-1151951"/>
            <a:ext cx="2157963" cy="461665"/>
          </a:xfrm>
          <a:prstGeom prst="rect">
            <a:avLst/>
          </a:prstGeom>
          <a:noFill/>
        </p:spPr>
        <p:txBody>
          <a:bodyPr wrap="none" rtlCol="0">
            <a:spAutoFit/>
          </a:bodyPr>
          <a:lstStyle/>
          <a:p>
            <a:r>
              <a:rPr lang="en-US" sz="2400" b="1" u="sng" dirty="0">
                <a:solidFill>
                  <a:srgbClr val="2D3E50"/>
                </a:solidFill>
                <a:latin typeface="Roboto Black" panose="02000000000000000000" pitchFamily="2" charset="0"/>
                <a:ea typeface="Roboto Black" panose="02000000000000000000" pitchFamily="2" charset="0"/>
              </a:rPr>
              <a:t>How it’s going</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6"/>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pic>
        <p:nvPicPr>
          <p:cNvPr id="6" name="Picture 5">
            <a:extLst>
              <a:ext uri="{FF2B5EF4-FFF2-40B4-BE49-F238E27FC236}">
                <a16:creationId xmlns:a16="http://schemas.microsoft.com/office/drawing/2014/main" id="{B9FB5159-DFEC-8E84-FE57-E9DD7C3EFE5D}"/>
              </a:ext>
            </a:extLst>
          </p:cNvPr>
          <p:cNvPicPr>
            <a:picLocks noChangeAspect="1"/>
          </p:cNvPicPr>
          <p:nvPr/>
        </p:nvPicPr>
        <p:blipFill>
          <a:blip r:embed="rId7"/>
          <a:stretch>
            <a:fillRect/>
          </a:stretch>
        </p:blipFill>
        <p:spPr>
          <a:xfrm>
            <a:off x="15846167" y="1258625"/>
            <a:ext cx="3528827" cy="5293240"/>
          </a:xfrm>
          <a:prstGeom prst="rect">
            <a:avLst/>
          </a:prstGeom>
          <a:ln>
            <a:solidFill>
              <a:srgbClr val="2D3E50"/>
            </a:solidFill>
          </a:ln>
        </p:spPr>
      </p:pic>
      <p:sp>
        <p:nvSpPr>
          <p:cNvPr id="14" name="!!Purpose">
            <a:extLst>
              <a:ext uri="{FF2B5EF4-FFF2-40B4-BE49-F238E27FC236}">
                <a16:creationId xmlns:a16="http://schemas.microsoft.com/office/drawing/2014/main" id="{588534B2-9A9E-3768-8CAA-57AF7D0C5146}"/>
              </a:ext>
            </a:extLst>
          </p:cNvPr>
          <p:cNvSpPr txBox="1"/>
          <p:nvPr/>
        </p:nvSpPr>
        <p:spPr>
          <a:xfrm>
            <a:off x="12549715" y="4325865"/>
            <a:ext cx="4724400"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Purpose</a:t>
            </a:r>
          </a:p>
        </p:txBody>
      </p:sp>
      <p:sp>
        <p:nvSpPr>
          <p:cNvPr id="15" name="!!Mastery">
            <a:extLst>
              <a:ext uri="{FF2B5EF4-FFF2-40B4-BE49-F238E27FC236}">
                <a16:creationId xmlns:a16="http://schemas.microsoft.com/office/drawing/2014/main" id="{80CB381E-34C1-41DB-4E99-7A6DA860751B}"/>
              </a:ext>
            </a:extLst>
          </p:cNvPr>
          <p:cNvSpPr txBox="1"/>
          <p:nvPr/>
        </p:nvSpPr>
        <p:spPr>
          <a:xfrm>
            <a:off x="12317457" y="3444050"/>
            <a:ext cx="3967577"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Mastery</a:t>
            </a:r>
          </a:p>
        </p:txBody>
      </p:sp>
      <p:sp>
        <p:nvSpPr>
          <p:cNvPr id="17" name="!!Autonomy">
            <a:extLst>
              <a:ext uri="{FF2B5EF4-FFF2-40B4-BE49-F238E27FC236}">
                <a16:creationId xmlns:a16="http://schemas.microsoft.com/office/drawing/2014/main" id="{7DC70CD2-AB23-1158-F6C2-57E4130ECCF7}"/>
              </a:ext>
            </a:extLst>
          </p:cNvPr>
          <p:cNvSpPr txBox="1"/>
          <p:nvPr/>
        </p:nvSpPr>
        <p:spPr>
          <a:xfrm>
            <a:off x="12549715" y="2562215"/>
            <a:ext cx="4523802"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Autonomy</a:t>
            </a:r>
          </a:p>
        </p:txBody>
      </p:sp>
      <p:cxnSp>
        <p:nvCxnSpPr>
          <p:cNvPr id="18" name="Line 1">
            <a:extLst>
              <a:ext uri="{FF2B5EF4-FFF2-40B4-BE49-F238E27FC236}">
                <a16:creationId xmlns:a16="http://schemas.microsoft.com/office/drawing/2014/main" id="{06895FE8-4F20-750C-DC7C-87D2F1CB32AB}"/>
              </a:ext>
            </a:extLst>
          </p:cNvPr>
          <p:cNvCxnSpPr>
            <a:cxnSpLocks/>
          </p:cNvCxnSpPr>
          <p:nvPr/>
        </p:nvCxnSpPr>
        <p:spPr>
          <a:xfrm flipH="1">
            <a:off x="14999284" y="3670769"/>
            <a:ext cx="819242" cy="0"/>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3" name="Line 1">
            <a:extLst>
              <a:ext uri="{FF2B5EF4-FFF2-40B4-BE49-F238E27FC236}">
                <a16:creationId xmlns:a16="http://schemas.microsoft.com/office/drawing/2014/main" id="{083952B2-4209-0134-B039-C8EA03907917}"/>
              </a:ext>
            </a:extLst>
          </p:cNvPr>
          <p:cNvCxnSpPr>
            <a:cxnSpLocks/>
            <a:stCxn id="17" idx="2"/>
          </p:cNvCxnSpPr>
          <p:nvPr/>
        </p:nvCxnSpPr>
        <p:spPr>
          <a:xfrm>
            <a:off x="14811616" y="3023880"/>
            <a:ext cx="1018453" cy="506358"/>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5" name="Line 1">
            <a:extLst>
              <a:ext uri="{FF2B5EF4-FFF2-40B4-BE49-F238E27FC236}">
                <a16:creationId xmlns:a16="http://schemas.microsoft.com/office/drawing/2014/main" id="{D7F1324A-7731-A517-6B1E-6166669A93D9}"/>
              </a:ext>
            </a:extLst>
          </p:cNvPr>
          <p:cNvCxnSpPr>
            <a:cxnSpLocks/>
            <a:stCxn id="14" idx="0"/>
          </p:cNvCxnSpPr>
          <p:nvPr/>
        </p:nvCxnSpPr>
        <p:spPr>
          <a:xfrm flipV="1">
            <a:off x="14911915" y="3819037"/>
            <a:ext cx="906611" cy="506828"/>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pic>
        <p:nvPicPr>
          <p:cNvPr id="31" name="Picture 30">
            <a:extLst>
              <a:ext uri="{FF2B5EF4-FFF2-40B4-BE49-F238E27FC236}">
                <a16:creationId xmlns:a16="http://schemas.microsoft.com/office/drawing/2014/main" id="{F774B3BF-0ADE-741D-C03D-7B891815757B}"/>
              </a:ext>
            </a:extLst>
          </p:cNvPr>
          <p:cNvPicPr>
            <a:picLocks noChangeAspect="1"/>
          </p:cNvPicPr>
          <p:nvPr/>
        </p:nvPicPr>
        <p:blipFill>
          <a:blip r:embed="rId8"/>
          <a:stretch>
            <a:fillRect/>
          </a:stretch>
        </p:blipFill>
        <p:spPr>
          <a:xfrm>
            <a:off x="6357661" y="3092659"/>
            <a:ext cx="604346" cy="330502"/>
          </a:xfrm>
          <a:prstGeom prst="rect">
            <a:avLst/>
          </a:prstGeom>
        </p:spPr>
      </p:pic>
      <p:pic>
        <p:nvPicPr>
          <p:cNvPr id="34" name="Picture 33">
            <a:extLst>
              <a:ext uri="{FF2B5EF4-FFF2-40B4-BE49-F238E27FC236}">
                <a16:creationId xmlns:a16="http://schemas.microsoft.com/office/drawing/2014/main" id="{61E32506-8F68-1C87-1B8A-DAE45AEEBC1C}"/>
              </a:ext>
            </a:extLst>
          </p:cNvPr>
          <p:cNvPicPr>
            <a:picLocks noChangeAspect="1"/>
          </p:cNvPicPr>
          <p:nvPr/>
        </p:nvPicPr>
        <p:blipFill>
          <a:blip r:embed="rId8"/>
          <a:stretch>
            <a:fillRect/>
          </a:stretch>
        </p:blipFill>
        <p:spPr>
          <a:xfrm>
            <a:off x="6357661" y="3681052"/>
            <a:ext cx="604346" cy="330502"/>
          </a:xfrm>
          <a:prstGeom prst="rect">
            <a:avLst/>
          </a:prstGeom>
        </p:spPr>
      </p:pic>
      <p:pic>
        <p:nvPicPr>
          <p:cNvPr id="35" name="Picture 34">
            <a:extLst>
              <a:ext uri="{FF2B5EF4-FFF2-40B4-BE49-F238E27FC236}">
                <a16:creationId xmlns:a16="http://schemas.microsoft.com/office/drawing/2014/main" id="{BCE167AF-F324-1CFE-71E4-B3A035115D83}"/>
              </a:ext>
            </a:extLst>
          </p:cNvPr>
          <p:cNvPicPr>
            <a:picLocks noChangeAspect="1"/>
          </p:cNvPicPr>
          <p:nvPr/>
        </p:nvPicPr>
        <p:blipFill>
          <a:blip r:embed="rId8"/>
          <a:stretch>
            <a:fillRect/>
          </a:stretch>
        </p:blipFill>
        <p:spPr>
          <a:xfrm>
            <a:off x="6357661" y="4263635"/>
            <a:ext cx="604346" cy="330502"/>
          </a:xfrm>
          <a:prstGeom prst="rect">
            <a:avLst/>
          </a:prstGeom>
        </p:spPr>
      </p:pic>
    </p:spTree>
    <p:extLst>
      <p:ext uri="{BB962C8B-B14F-4D97-AF65-F5344CB8AC3E}">
        <p14:creationId xmlns:p14="http://schemas.microsoft.com/office/powerpoint/2010/main" val="22631088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wipe(left)">
                                      <p:cBhvr>
                                        <p:cTn id="7" dur="500"/>
                                        <p:tgtEl>
                                          <p:spTgt spid="31"/>
                                        </p:tgtEl>
                                      </p:cBhvr>
                                    </p:animEffect>
                                  </p:childTnLst>
                                </p:cTn>
                              </p:par>
                              <p:par>
                                <p:cTn id="8" presetID="22" presetClass="entr" presetSubtype="8" fill="hold"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wipe(left)">
                                      <p:cBhvr>
                                        <p:cTn id="10" dur="500"/>
                                        <p:tgtEl>
                                          <p:spTgt spid="34"/>
                                        </p:tgtEl>
                                      </p:cBhvr>
                                    </p:animEffect>
                                  </p:childTnLst>
                                </p:cTn>
                              </p:par>
                              <p:par>
                                <p:cTn id="11" presetID="22" presetClass="entr" presetSubtype="8" fill="hold" nodeType="withEffect">
                                  <p:stCondLst>
                                    <p:cond delay="0"/>
                                  </p:stCondLst>
                                  <p:childTnLst>
                                    <p:set>
                                      <p:cBhvr>
                                        <p:cTn id="12" dur="1" fill="hold">
                                          <p:stCondLst>
                                            <p:cond delay="0"/>
                                          </p:stCondLst>
                                        </p:cTn>
                                        <p:tgtEl>
                                          <p:spTgt spid="35"/>
                                        </p:tgtEl>
                                        <p:attrNameLst>
                                          <p:attrName>style.visibility</p:attrName>
                                        </p:attrNameLst>
                                      </p:cBhvr>
                                      <p:to>
                                        <p:strVal val="visible"/>
                                      </p:to>
                                    </p:set>
                                    <p:animEffect transition="in" filter="wipe(left)">
                                      <p:cBhvr>
                                        <p:cTn id="13"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Line4">
            <a:extLst>
              <a:ext uri="{FF2B5EF4-FFF2-40B4-BE49-F238E27FC236}">
                <a16:creationId xmlns:a16="http://schemas.microsoft.com/office/drawing/2014/main" id="{ABDE6F31-155B-5F08-9A07-AD031BF8B111}"/>
              </a:ext>
            </a:extLst>
          </p:cNvPr>
          <p:cNvSpPr txBox="1"/>
          <p:nvPr/>
        </p:nvSpPr>
        <p:spPr>
          <a:xfrm>
            <a:off x="7079373" y="11633751"/>
            <a:ext cx="3448380"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Treating / managing burnout</a:t>
            </a:r>
            <a:endParaRPr lang="en-US" sz="2000" dirty="0">
              <a:solidFill>
                <a:srgbClr val="2D3E50"/>
              </a:solidFill>
            </a:endParaRPr>
          </a:p>
        </p:txBody>
      </p:sp>
      <p:sp>
        <p:nvSpPr>
          <p:cNvPr id="5" name="!!Line3">
            <a:extLst>
              <a:ext uri="{FF2B5EF4-FFF2-40B4-BE49-F238E27FC236}">
                <a16:creationId xmlns:a16="http://schemas.microsoft.com/office/drawing/2014/main" id="{8C59D883-0253-EFF4-8539-C21AA21DFE6F}"/>
              </a:ext>
            </a:extLst>
          </p:cNvPr>
          <p:cNvSpPr txBox="1"/>
          <p:nvPr/>
        </p:nvSpPr>
        <p:spPr>
          <a:xfrm>
            <a:off x="7079373" y="11051168"/>
            <a:ext cx="4176143"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Diagnosing and measuring burnout</a:t>
            </a:r>
            <a:endParaRPr lang="en-US" sz="2000" dirty="0">
              <a:solidFill>
                <a:srgbClr val="2D3E50"/>
              </a:solidFill>
            </a:endParaRPr>
          </a:p>
        </p:txBody>
      </p:sp>
      <p:sp>
        <p:nvSpPr>
          <p:cNvPr id="8" name="!!Line2">
            <a:extLst>
              <a:ext uri="{FF2B5EF4-FFF2-40B4-BE49-F238E27FC236}">
                <a16:creationId xmlns:a16="http://schemas.microsoft.com/office/drawing/2014/main" id="{EC22DAFC-8A8A-5D89-99CF-0025A740E5D0}"/>
              </a:ext>
            </a:extLst>
          </p:cNvPr>
          <p:cNvSpPr txBox="1"/>
          <p:nvPr/>
        </p:nvSpPr>
        <p:spPr>
          <a:xfrm>
            <a:off x="7079374" y="10497579"/>
            <a:ext cx="2795958"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Understanding burnout</a:t>
            </a:r>
            <a:endParaRPr lang="en-US" sz="2000" dirty="0">
              <a:solidFill>
                <a:srgbClr val="2D3E50"/>
              </a:solidFill>
            </a:endParaRPr>
          </a:p>
        </p:txBody>
      </p:sp>
      <p:sp>
        <p:nvSpPr>
          <p:cNvPr id="26" name="!!WhiteBG">
            <a:extLst>
              <a:ext uri="{FF2B5EF4-FFF2-40B4-BE49-F238E27FC236}">
                <a16:creationId xmlns:a16="http://schemas.microsoft.com/office/drawing/2014/main" id="{15066B4C-C6EF-EFFC-001A-411465BBB5D6}"/>
              </a:ext>
            </a:extLst>
          </p:cNvPr>
          <p:cNvSpPr/>
          <p:nvPr/>
        </p:nvSpPr>
        <p:spPr>
          <a:xfrm>
            <a:off x="1" y="501730"/>
            <a:ext cx="12192000" cy="10630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Gray bg">
            <a:extLst>
              <a:ext uri="{FF2B5EF4-FFF2-40B4-BE49-F238E27FC236}">
                <a16:creationId xmlns:a16="http://schemas.microsoft.com/office/drawing/2014/main" id="{E69EE550-A594-A27B-0511-ED404332CA0A}"/>
              </a:ext>
            </a:extLst>
          </p:cNvPr>
          <p:cNvSpPr/>
          <p:nvPr/>
        </p:nvSpPr>
        <p:spPr>
          <a:xfrm>
            <a:off x="0" y="481696"/>
            <a:ext cx="6095010" cy="6376304"/>
          </a:xfrm>
          <a:prstGeom prst="rect">
            <a:avLst/>
          </a:prstGeom>
          <a:solidFill>
            <a:srgbClr val="D1D8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Lady face down">
            <a:extLst>
              <a:ext uri="{FF2B5EF4-FFF2-40B4-BE49-F238E27FC236}">
                <a16:creationId xmlns:a16="http://schemas.microsoft.com/office/drawing/2014/main" id="{F1259443-B7CA-F34A-7B6B-C6EBFA17C2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16703" y="2121980"/>
            <a:ext cx="5494405" cy="4751260"/>
          </a:xfrm>
          <a:prstGeom prst="rect">
            <a:avLst/>
          </a:prstGeom>
          <a:noFill/>
          <a:extLst>
            <a:ext uri="{909E8E84-426E-40DD-AFC4-6F175D3DCCD1}">
              <a14:hiddenFill xmlns:a14="http://schemas.microsoft.com/office/drawing/2010/main">
                <a:solidFill>
                  <a:srgbClr val="FFFFFF"/>
                </a:solidFill>
              </a14:hiddenFill>
            </a:ext>
          </a:extLst>
        </p:spPr>
      </p:pic>
      <p:sp>
        <p:nvSpPr>
          <p:cNvPr id="10" name="!!Line1">
            <a:extLst>
              <a:ext uri="{FF2B5EF4-FFF2-40B4-BE49-F238E27FC236}">
                <a16:creationId xmlns:a16="http://schemas.microsoft.com/office/drawing/2014/main" id="{77D19F59-E7D9-719D-FFB2-D5AAC8E59386}"/>
              </a:ext>
            </a:extLst>
          </p:cNvPr>
          <p:cNvSpPr txBox="1"/>
          <p:nvPr/>
        </p:nvSpPr>
        <p:spPr>
          <a:xfrm>
            <a:off x="2144052" y="997568"/>
            <a:ext cx="2132315" cy="461665"/>
          </a:xfrm>
          <a:prstGeom prst="rect">
            <a:avLst/>
          </a:prstGeom>
          <a:noFill/>
        </p:spPr>
        <p:txBody>
          <a:bodyPr wrap="none" rtlCol="0">
            <a:spAutoFit/>
          </a:bodyPr>
          <a:lstStyle/>
          <a:p>
            <a:r>
              <a:rPr lang="en-US" sz="2400" b="1" u="sng" dirty="0">
                <a:solidFill>
                  <a:srgbClr val="2D3E50"/>
                </a:solidFill>
                <a:latin typeface="Roboto Black" panose="02000000000000000000" pitchFamily="2" charset="0"/>
                <a:ea typeface="Roboto Black" panose="02000000000000000000" pitchFamily="2" charset="0"/>
              </a:rPr>
              <a:t>How it started</a:t>
            </a:r>
          </a:p>
        </p:txBody>
      </p:sp>
      <p:pic>
        <p:nvPicPr>
          <p:cNvPr id="41" name="!!Blue plug">
            <a:extLst>
              <a:ext uri="{FF2B5EF4-FFF2-40B4-BE49-F238E27FC236}">
                <a16:creationId xmlns:a16="http://schemas.microsoft.com/office/drawing/2014/main" id="{3006A5B3-092C-8414-740C-CEFC4631F52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097855" y="-1451429"/>
            <a:ext cx="6110232" cy="8343061"/>
          </a:xfrm>
          <a:prstGeom prst="rect">
            <a:avLst/>
          </a:prstGeom>
        </p:spPr>
      </p:pic>
      <p:sp>
        <p:nvSpPr>
          <p:cNvPr id="42" name="!!Line5">
            <a:extLst>
              <a:ext uri="{FF2B5EF4-FFF2-40B4-BE49-F238E27FC236}">
                <a16:creationId xmlns:a16="http://schemas.microsoft.com/office/drawing/2014/main" id="{59692EA6-84C0-E98D-8A12-30CF0F903389}"/>
              </a:ext>
            </a:extLst>
          </p:cNvPr>
          <p:cNvSpPr txBox="1"/>
          <p:nvPr/>
        </p:nvSpPr>
        <p:spPr>
          <a:xfrm>
            <a:off x="8263991" y="997568"/>
            <a:ext cx="2157963" cy="461665"/>
          </a:xfrm>
          <a:prstGeom prst="rect">
            <a:avLst/>
          </a:prstGeom>
          <a:noFill/>
        </p:spPr>
        <p:txBody>
          <a:bodyPr wrap="none" rtlCol="0">
            <a:spAutoFit/>
          </a:bodyPr>
          <a:lstStyle/>
          <a:p>
            <a:r>
              <a:rPr lang="en-US" sz="2400" b="1" u="sng" dirty="0">
                <a:solidFill>
                  <a:srgbClr val="2D3E50"/>
                </a:solidFill>
                <a:latin typeface="Roboto Black" panose="02000000000000000000" pitchFamily="2" charset="0"/>
                <a:ea typeface="Roboto Black" panose="02000000000000000000" pitchFamily="2" charset="0"/>
              </a:rPr>
              <a:t>How it’s going</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5"/>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pic>
        <p:nvPicPr>
          <p:cNvPr id="31" name="Picture 30">
            <a:extLst>
              <a:ext uri="{FF2B5EF4-FFF2-40B4-BE49-F238E27FC236}">
                <a16:creationId xmlns:a16="http://schemas.microsoft.com/office/drawing/2014/main" id="{F774B3BF-0ADE-741D-C03D-7B891815757B}"/>
              </a:ext>
            </a:extLst>
          </p:cNvPr>
          <p:cNvPicPr>
            <a:picLocks noChangeAspect="1"/>
          </p:cNvPicPr>
          <p:nvPr/>
        </p:nvPicPr>
        <p:blipFill>
          <a:blip r:embed="rId6"/>
          <a:stretch>
            <a:fillRect/>
          </a:stretch>
        </p:blipFill>
        <p:spPr>
          <a:xfrm>
            <a:off x="6357661" y="10497579"/>
            <a:ext cx="604346" cy="330502"/>
          </a:xfrm>
          <a:prstGeom prst="rect">
            <a:avLst/>
          </a:prstGeom>
        </p:spPr>
      </p:pic>
      <p:pic>
        <p:nvPicPr>
          <p:cNvPr id="34" name="Picture 33">
            <a:extLst>
              <a:ext uri="{FF2B5EF4-FFF2-40B4-BE49-F238E27FC236}">
                <a16:creationId xmlns:a16="http://schemas.microsoft.com/office/drawing/2014/main" id="{61E32506-8F68-1C87-1B8A-DAE45AEEBC1C}"/>
              </a:ext>
            </a:extLst>
          </p:cNvPr>
          <p:cNvPicPr>
            <a:picLocks noChangeAspect="1"/>
          </p:cNvPicPr>
          <p:nvPr/>
        </p:nvPicPr>
        <p:blipFill>
          <a:blip r:embed="rId6"/>
          <a:stretch>
            <a:fillRect/>
          </a:stretch>
        </p:blipFill>
        <p:spPr>
          <a:xfrm>
            <a:off x="6357661" y="11085972"/>
            <a:ext cx="604346" cy="330502"/>
          </a:xfrm>
          <a:prstGeom prst="rect">
            <a:avLst/>
          </a:prstGeom>
        </p:spPr>
      </p:pic>
      <p:pic>
        <p:nvPicPr>
          <p:cNvPr id="35" name="Picture 34">
            <a:extLst>
              <a:ext uri="{FF2B5EF4-FFF2-40B4-BE49-F238E27FC236}">
                <a16:creationId xmlns:a16="http://schemas.microsoft.com/office/drawing/2014/main" id="{BCE167AF-F324-1CFE-71E4-B3A035115D83}"/>
              </a:ext>
            </a:extLst>
          </p:cNvPr>
          <p:cNvPicPr>
            <a:picLocks noChangeAspect="1"/>
          </p:cNvPicPr>
          <p:nvPr/>
        </p:nvPicPr>
        <p:blipFill>
          <a:blip r:embed="rId6"/>
          <a:stretch>
            <a:fillRect/>
          </a:stretch>
        </p:blipFill>
        <p:spPr>
          <a:xfrm>
            <a:off x="6357661" y="11668555"/>
            <a:ext cx="604346" cy="330502"/>
          </a:xfrm>
          <a:prstGeom prst="rect">
            <a:avLst/>
          </a:prstGeom>
        </p:spPr>
      </p:pic>
    </p:spTree>
    <p:extLst>
      <p:ext uri="{BB962C8B-B14F-4D97-AF65-F5344CB8AC3E}">
        <p14:creationId xmlns:p14="http://schemas.microsoft.com/office/powerpoint/2010/main" val="6234836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WhiteBG">
            <a:extLst>
              <a:ext uri="{FF2B5EF4-FFF2-40B4-BE49-F238E27FC236}">
                <a16:creationId xmlns:a16="http://schemas.microsoft.com/office/drawing/2014/main" id="{15066B4C-C6EF-EFFC-001A-411465BBB5D6}"/>
              </a:ext>
            </a:extLst>
          </p:cNvPr>
          <p:cNvSpPr/>
          <p:nvPr/>
        </p:nvSpPr>
        <p:spPr>
          <a:xfrm>
            <a:off x="1" y="501730"/>
            <a:ext cx="12192000" cy="10630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Gray bg">
            <a:extLst>
              <a:ext uri="{FF2B5EF4-FFF2-40B4-BE49-F238E27FC236}">
                <a16:creationId xmlns:a16="http://schemas.microsoft.com/office/drawing/2014/main" id="{E69EE550-A594-A27B-0511-ED404332CA0A}"/>
              </a:ext>
            </a:extLst>
          </p:cNvPr>
          <p:cNvSpPr/>
          <p:nvPr/>
        </p:nvSpPr>
        <p:spPr>
          <a:xfrm>
            <a:off x="0" y="481696"/>
            <a:ext cx="6095010" cy="6376304"/>
          </a:xfrm>
          <a:prstGeom prst="rect">
            <a:avLst/>
          </a:prstGeom>
          <a:solidFill>
            <a:srgbClr val="D1D8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Lady face down">
            <a:extLst>
              <a:ext uri="{FF2B5EF4-FFF2-40B4-BE49-F238E27FC236}">
                <a16:creationId xmlns:a16="http://schemas.microsoft.com/office/drawing/2014/main" id="{F1259443-B7CA-F34A-7B6B-C6EBFA17C2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16703" y="2121980"/>
            <a:ext cx="5494405" cy="4751260"/>
          </a:xfrm>
          <a:prstGeom prst="rect">
            <a:avLst/>
          </a:prstGeom>
          <a:noFill/>
          <a:extLst>
            <a:ext uri="{909E8E84-426E-40DD-AFC4-6F175D3DCCD1}">
              <a14:hiddenFill xmlns:a14="http://schemas.microsoft.com/office/drawing/2010/main">
                <a:solidFill>
                  <a:srgbClr val="FFFFFF"/>
                </a:solidFill>
              </a14:hiddenFill>
            </a:ext>
          </a:extLst>
        </p:spPr>
      </p:pic>
      <p:sp>
        <p:nvSpPr>
          <p:cNvPr id="10" name="!!Line1">
            <a:extLst>
              <a:ext uri="{FF2B5EF4-FFF2-40B4-BE49-F238E27FC236}">
                <a16:creationId xmlns:a16="http://schemas.microsoft.com/office/drawing/2014/main" id="{77D19F59-E7D9-719D-FFB2-D5AAC8E59386}"/>
              </a:ext>
            </a:extLst>
          </p:cNvPr>
          <p:cNvSpPr txBox="1"/>
          <p:nvPr/>
        </p:nvSpPr>
        <p:spPr>
          <a:xfrm>
            <a:off x="2144052" y="997568"/>
            <a:ext cx="2132315" cy="461665"/>
          </a:xfrm>
          <a:prstGeom prst="rect">
            <a:avLst/>
          </a:prstGeom>
          <a:noFill/>
        </p:spPr>
        <p:txBody>
          <a:bodyPr wrap="none" rtlCol="0">
            <a:spAutoFit/>
          </a:bodyPr>
          <a:lstStyle/>
          <a:p>
            <a:r>
              <a:rPr lang="en-US" sz="2400" b="1" u="sng" dirty="0">
                <a:solidFill>
                  <a:srgbClr val="2D3E50"/>
                </a:solidFill>
                <a:latin typeface="Roboto Black" panose="02000000000000000000" pitchFamily="2" charset="0"/>
                <a:ea typeface="Roboto Black" panose="02000000000000000000" pitchFamily="2" charset="0"/>
              </a:rPr>
              <a:t>How it started</a:t>
            </a:r>
          </a:p>
        </p:txBody>
      </p:sp>
      <p:pic>
        <p:nvPicPr>
          <p:cNvPr id="41" name="!!Blue plug">
            <a:extLst>
              <a:ext uri="{FF2B5EF4-FFF2-40B4-BE49-F238E27FC236}">
                <a16:creationId xmlns:a16="http://schemas.microsoft.com/office/drawing/2014/main" id="{3006A5B3-092C-8414-740C-CEFC4631F52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097855" y="-1451429"/>
            <a:ext cx="6110232" cy="8343061"/>
          </a:xfrm>
          <a:prstGeom prst="rect">
            <a:avLst/>
          </a:prstGeom>
        </p:spPr>
      </p:pic>
      <p:sp>
        <p:nvSpPr>
          <p:cNvPr id="42" name="!!Line5">
            <a:extLst>
              <a:ext uri="{FF2B5EF4-FFF2-40B4-BE49-F238E27FC236}">
                <a16:creationId xmlns:a16="http://schemas.microsoft.com/office/drawing/2014/main" id="{59692EA6-84C0-E98D-8A12-30CF0F903389}"/>
              </a:ext>
            </a:extLst>
          </p:cNvPr>
          <p:cNvSpPr txBox="1"/>
          <p:nvPr/>
        </p:nvSpPr>
        <p:spPr>
          <a:xfrm>
            <a:off x="8263991" y="997568"/>
            <a:ext cx="2157963" cy="461665"/>
          </a:xfrm>
          <a:prstGeom prst="rect">
            <a:avLst/>
          </a:prstGeom>
          <a:noFill/>
        </p:spPr>
        <p:txBody>
          <a:bodyPr wrap="none" rtlCol="0">
            <a:spAutoFit/>
          </a:bodyPr>
          <a:lstStyle/>
          <a:p>
            <a:r>
              <a:rPr lang="en-US" sz="2400" b="1" u="sng" dirty="0">
                <a:solidFill>
                  <a:srgbClr val="2D3E50"/>
                </a:solidFill>
                <a:latin typeface="Roboto Black" panose="02000000000000000000" pitchFamily="2" charset="0"/>
                <a:ea typeface="Roboto Black" panose="02000000000000000000" pitchFamily="2" charset="0"/>
              </a:rPr>
              <a:t>How it’s going</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5"/>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2" name="!!Line1">
            <a:extLst>
              <a:ext uri="{FF2B5EF4-FFF2-40B4-BE49-F238E27FC236}">
                <a16:creationId xmlns:a16="http://schemas.microsoft.com/office/drawing/2014/main" id="{ACDE080E-2411-99DD-2CAE-8F7003AA8C8A}"/>
              </a:ext>
            </a:extLst>
          </p:cNvPr>
          <p:cNvSpPr txBox="1"/>
          <p:nvPr/>
        </p:nvSpPr>
        <p:spPr>
          <a:xfrm>
            <a:off x="7456744" y="1626717"/>
            <a:ext cx="2837636"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Turnover crisis avoided</a:t>
            </a:r>
            <a:endParaRPr lang="en-US" sz="2000" dirty="0">
              <a:solidFill>
                <a:srgbClr val="2D3E50"/>
              </a:solidFill>
            </a:endParaRPr>
          </a:p>
        </p:txBody>
      </p:sp>
      <p:pic>
        <p:nvPicPr>
          <p:cNvPr id="6" name="!!Batt 1">
            <a:extLst>
              <a:ext uri="{FF2B5EF4-FFF2-40B4-BE49-F238E27FC236}">
                <a16:creationId xmlns:a16="http://schemas.microsoft.com/office/drawing/2014/main" id="{00C71F98-E8BF-B39A-B892-C3404C7B91F5}"/>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6739752" y="1626717"/>
            <a:ext cx="594903" cy="330502"/>
          </a:xfrm>
          <a:prstGeom prst="rect">
            <a:avLst/>
          </a:prstGeom>
        </p:spPr>
      </p:pic>
      <p:sp>
        <p:nvSpPr>
          <p:cNvPr id="7" name="!!Line1">
            <a:extLst>
              <a:ext uri="{FF2B5EF4-FFF2-40B4-BE49-F238E27FC236}">
                <a16:creationId xmlns:a16="http://schemas.microsoft.com/office/drawing/2014/main" id="{036A249F-D3E9-14CB-CB5A-DA322FFED980}"/>
              </a:ext>
            </a:extLst>
          </p:cNvPr>
          <p:cNvSpPr txBox="1"/>
          <p:nvPr/>
        </p:nvSpPr>
        <p:spPr>
          <a:xfrm>
            <a:off x="7456744" y="2177396"/>
            <a:ext cx="2121093"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Improved morale</a:t>
            </a:r>
            <a:endParaRPr lang="en-US" sz="2000" dirty="0">
              <a:solidFill>
                <a:srgbClr val="2D3E50"/>
              </a:solidFill>
            </a:endParaRPr>
          </a:p>
        </p:txBody>
      </p:sp>
      <p:pic>
        <p:nvPicPr>
          <p:cNvPr id="9" name="!!Batt 1">
            <a:extLst>
              <a:ext uri="{FF2B5EF4-FFF2-40B4-BE49-F238E27FC236}">
                <a16:creationId xmlns:a16="http://schemas.microsoft.com/office/drawing/2014/main" id="{6D1C6520-D78C-50E4-B923-7AF3BF452ED3}"/>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6739752" y="2177396"/>
            <a:ext cx="594903" cy="330502"/>
          </a:xfrm>
          <a:prstGeom prst="rect">
            <a:avLst/>
          </a:prstGeom>
        </p:spPr>
      </p:pic>
      <p:sp>
        <p:nvSpPr>
          <p:cNvPr id="11" name="!!Line1">
            <a:extLst>
              <a:ext uri="{FF2B5EF4-FFF2-40B4-BE49-F238E27FC236}">
                <a16:creationId xmlns:a16="http://schemas.microsoft.com/office/drawing/2014/main" id="{9DD24C22-2C36-2F36-CF1D-CD6A93BEA8F9}"/>
              </a:ext>
            </a:extLst>
          </p:cNvPr>
          <p:cNvSpPr txBox="1"/>
          <p:nvPr/>
        </p:nvSpPr>
        <p:spPr>
          <a:xfrm>
            <a:off x="7456744" y="2724991"/>
            <a:ext cx="4565673"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Better equipped to treat future burnout</a:t>
            </a:r>
            <a:endParaRPr lang="en-US" sz="2000" dirty="0">
              <a:solidFill>
                <a:srgbClr val="2D3E50"/>
              </a:solidFill>
            </a:endParaRPr>
          </a:p>
        </p:txBody>
      </p:sp>
      <p:pic>
        <p:nvPicPr>
          <p:cNvPr id="12" name="!!Batt 1">
            <a:extLst>
              <a:ext uri="{FF2B5EF4-FFF2-40B4-BE49-F238E27FC236}">
                <a16:creationId xmlns:a16="http://schemas.microsoft.com/office/drawing/2014/main" id="{C4646A58-70F4-2C31-E4D3-79B7FDFA2C67}"/>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6739752" y="2724991"/>
            <a:ext cx="594903" cy="330502"/>
          </a:xfrm>
          <a:prstGeom prst="rect">
            <a:avLst/>
          </a:prstGeom>
        </p:spPr>
      </p:pic>
      <p:pic>
        <p:nvPicPr>
          <p:cNvPr id="15" name="!!Lemonade" descr="See the source image">
            <a:extLst>
              <a:ext uri="{FF2B5EF4-FFF2-40B4-BE49-F238E27FC236}">
                <a16:creationId xmlns:a16="http://schemas.microsoft.com/office/drawing/2014/main" id="{A519D822-093A-1DD5-3592-679BD405488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540962" y="1998794"/>
            <a:ext cx="6017475" cy="4831173"/>
          </a:xfrm>
          <a:prstGeom prst="rect">
            <a:avLst/>
          </a:prstGeom>
          <a:noFill/>
          <a:extLst>
            <a:ext uri="{909E8E84-426E-40DD-AFC4-6F175D3DCCD1}">
              <a14:hiddenFill xmlns:a14="http://schemas.microsoft.com/office/drawing/2010/main">
                <a:solidFill>
                  <a:srgbClr val="FFFFFF"/>
                </a:solidFill>
              </a14:hiddenFill>
            </a:ext>
          </a:extLst>
        </p:spPr>
      </p:pic>
      <p:sp>
        <p:nvSpPr>
          <p:cNvPr id="17" name="!!Line6">
            <a:extLst>
              <a:ext uri="{FF2B5EF4-FFF2-40B4-BE49-F238E27FC236}">
                <a16:creationId xmlns:a16="http://schemas.microsoft.com/office/drawing/2014/main" id="{B1D77F54-902D-E668-3E01-99314AC5EB38}"/>
              </a:ext>
            </a:extLst>
          </p:cNvPr>
          <p:cNvSpPr txBox="1"/>
          <p:nvPr/>
        </p:nvSpPr>
        <p:spPr>
          <a:xfrm>
            <a:off x="13160862" y="1033245"/>
            <a:ext cx="4387740" cy="461665"/>
          </a:xfrm>
          <a:prstGeom prst="rect">
            <a:avLst/>
          </a:prstGeom>
          <a:noFill/>
        </p:spPr>
        <p:txBody>
          <a:bodyPr wrap="none" rtlCol="0">
            <a:spAutoFit/>
          </a:bodyPr>
          <a:lstStyle/>
          <a:p>
            <a:r>
              <a:rPr lang="en-US" sz="2400" b="1" dirty="0">
                <a:solidFill>
                  <a:srgbClr val="2D3E50"/>
                </a:solidFill>
                <a:latin typeface="Roboto" panose="02000000000000000000" pitchFamily="2" charset="0"/>
                <a:ea typeface="Roboto" panose="02000000000000000000" pitchFamily="2" charset="0"/>
              </a:rPr>
              <a:t>It’s OK if not everyone buys in!</a:t>
            </a:r>
            <a:endParaRPr lang="en-US" sz="2400" b="1" dirty="0">
              <a:solidFill>
                <a:srgbClr val="2D3E50"/>
              </a:solidFill>
            </a:endParaRPr>
          </a:p>
        </p:txBody>
      </p:sp>
    </p:spTree>
    <p:extLst>
      <p:ext uri="{BB962C8B-B14F-4D97-AF65-F5344CB8AC3E}">
        <p14:creationId xmlns:p14="http://schemas.microsoft.com/office/powerpoint/2010/main" val="1763470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500"/>
                                        <p:tgtEl>
                                          <p:spTgt spid="9"/>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11" grpId="0"/>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WhiteBG">
            <a:extLst>
              <a:ext uri="{FF2B5EF4-FFF2-40B4-BE49-F238E27FC236}">
                <a16:creationId xmlns:a16="http://schemas.microsoft.com/office/drawing/2014/main" id="{15066B4C-C6EF-EFFC-001A-411465BBB5D6}"/>
              </a:ext>
            </a:extLst>
          </p:cNvPr>
          <p:cNvSpPr/>
          <p:nvPr/>
        </p:nvSpPr>
        <p:spPr>
          <a:xfrm>
            <a:off x="-6095999" y="501730"/>
            <a:ext cx="12192000" cy="10630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Gray bg">
            <a:extLst>
              <a:ext uri="{FF2B5EF4-FFF2-40B4-BE49-F238E27FC236}">
                <a16:creationId xmlns:a16="http://schemas.microsoft.com/office/drawing/2014/main" id="{E69EE550-A594-A27B-0511-ED404332CA0A}"/>
              </a:ext>
            </a:extLst>
          </p:cNvPr>
          <p:cNvSpPr/>
          <p:nvPr/>
        </p:nvSpPr>
        <p:spPr>
          <a:xfrm>
            <a:off x="-6096000" y="481696"/>
            <a:ext cx="6095010" cy="6376304"/>
          </a:xfrm>
          <a:prstGeom prst="rect">
            <a:avLst/>
          </a:prstGeom>
          <a:solidFill>
            <a:srgbClr val="D1D8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Lady face down">
            <a:extLst>
              <a:ext uri="{FF2B5EF4-FFF2-40B4-BE49-F238E27FC236}">
                <a16:creationId xmlns:a16="http://schemas.microsoft.com/office/drawing/2014/main" id="{F1259443-B7CA-F34A-7B6B-C6EBFA17C2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6112703" y="2121980"/>
            <a:ext cx="5494405" cy="4751260"/>
          </a:xfrm>
          <a:prstGeom prst="rect">
            <a:avLst/>
          </a:prstGeom>
          <a:noFill/>
          <a:extLst>
            <a:ext uri="{909E8E84-426E-40DD-AFC4-6F175D3DCCD1}">
              <a14:hiddenFill xmlns:a14="http://schemas.microsoft.com/office/drawing/2010/main">
                <a:solidFill>
                  <a:srgbClr val="FFFFFF"/>
                </a:solidFill>
              </a14:hiddenFill>
            </a:ext>
          </a:extLst>
        </p:spPr>
      </p:pic>
      <p:sp>
        <p:nvSpPr>
          <p:cNvPr id="10" name="!!Line1">
            <a:extLst>
              <a:ext uri="{FF2B5EF4-FFF2-40B4-BE49-F238E27FC236}">
                <a16:creationId xmlns:a16="http://schemas.microsoft.com/office/drawing/2014/main" id="{77D19F59-E7D9-719D-FFB2-D5AAC8E59386}"/>
              </a:ext>
            </a:extLst>
          </p:cNvPr>
          <p:cNvSpPr txBox="1"/>
          <p:nvPr/>
        </p:nvSpPr>
        <p:spPr>
          <a:xfrm>
            <a:off x="-3951948" y="997568"/>
            <a:ext cx="2132315" cy="461665"/>
          </a:xfrm>
          <a:prstGeom prst="rect">
            <a:avLst/>
          </a:prstGeom>
          <a:noFill/>
        </p:spPr>
        <p:txBody>
          <a:bodyPr wrap="none" rtlCol="0">
            <a:spAutoFit/>
          </a:bodyPr>
          <a:lstStyle/>
          <a:p>
            <a:r>
              <a:rPr lang="en-US" sz="2400" b="1" u="sng" dirty="0">
                <a:solidFill>
                  <a:srgbClr val="2D3E50"/>
                </a:solidFill>
                <a:latin typeface="Roboto Black" panose="02000000000000000000" pitchFamily="2" charset="0"/>
                <a:ea typeface="Roboto Black" panose="02000000000000000000" pitchFamily="2" charset="0"/>
              </a:rPr>
              <a:t>How it started</a:t>
            </a:r>
          </a:p>
        </p:txBody>
      </p:sp>
      <p:pic>
        <p:nvPicPr>
          <p:cNvPr id="41" name="!!Blue plug">
            <a:extLst>
              <a:ext uri="{FF2B5EF4-FFF2-40B4-BE49-F238E27FC236}">
                <a16:creationId xmlns:a16="http://schemas.microsoft.com/office/drawing/2014/main" id="{3006A5B3-092C-8414-740C-CEFC4631F52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855" y="-1451429"/>
            <a:ext cx="6110232" cy="8343061"/>
          </a:xfrm>
          <a:prstGeom prst="rect">
            <a:avLst/>
          </a:prstGeom>
        </p:spPr>
      </p:pic>
      <p:sp>
        <p:nvSpPr>
          <p:cNvPr id="42" name="!!Line5">
            <a:extLst>
              <a:ext uri="{FF2B5EF4-FFF2-40B4-BE49-F238E27FC236}">
                <a16:creationId xmlns:a16="http://schemas.microsoft.com/office/drawing/2014/main" id="{59692EA6-84C0-E98D-8A12-30CF0F903389}"/>
              </a:ext>
            </a:extLst>
          </p:cNvPr>
          <p:cNvSpPr txBox="1"/>
          <p:nvPr/>
        </p:nvSpPr>
        <p:spPr>
          <a:xfrm>
            <a:off x="2167991" y="997568"/>
            <a:ext cx="1899879" cy="461665"/>
          </a:xfrm>
          <a:prstGeom prst="rect">
            <a:avLst/>
          </a:prstGeom>
          <a:noFill/>
        </p:spPr>
        <p:txBody>
          <a:bodyPr wrap="none" rtlCol="0">
            <a:spAutoFit/>
          </a:bodyPr>
          <a:lstStyle/>
          <a:p>
            <a:r>
              <a:rPr lang="en-US" sz="2000" b="1" u="sng" dirty="0">
                <a:solidFill>
                  <a:srgbClr val="2D3E50"/>
                </a:solidFill>
                <a:latin typeface="Roboto Black" panose="02000000000000000000" pitchFamily="2" charset="0"/>
                <a:ea typeface="Roboto Black" panose="02000000000000000000" pitchFamily="2" charset="0"/>
              </a:rPr>
              <a:t>How </a:t>
            </a:r>
            <a:r>
              <a:rPr lang="en-US" sz="2400" b="1" u="sng" dirty="0">
                <a:solidFill>
                  <a:srgbClr val="2D3E50"/>
                </a:solidFill>
                <a:latin typeface="Roboto Black" panose="02000000000000000000" pitchFamily="2" charset="0"/>
                <a:ea typeface="Roboto Black" panose="02000000000000000000" pitchFamily="2" charset="0"/>
              </a:rPr>
              <a:t>it’s</a:t>
            </a:r>
            <a:r>
              <a:rPr lang="en-US" sz="2000" b="1" u="sng" dirty="0">
                <a:solidFill>
                  <a:srgbClr val="2D3E50"/>
                </a:solidFill>
                <a:latin typeface="Roboto Black" panose="02000000000000000000" pitchFamily="2" charset="0"/>
                <a:ea typeface="Roboto Black" panose="02000000000000000000" pitchFamily="2" charset="0"/>
              </a:rPr>
              <a:t> going</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5"/>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2" name="!!Line1">
            <a:extLst>
              <a:ext uri="{FF2B5EF4-FFF2-40B4-BE49-F238E27FC236}">
                <a16:creationId xmlns:a16="http://schemas.microsoft.com/office/drawing/2014/main" id="{ACDE080E-2411-99DD-2CAE-8F7003AA8C8A}"/>
              </a:ext>
            </a:extLst>
          </p:cNvPr>
          <p:cNvSpPr txBox="1"/>
          <p:nvPr/>
        </p:nvSpPr>
        <p:spPr>
          <a:xfrm>
            <a:off x="1360744" y="1626717"/>
            <a:ext cx="2837636"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Turnover crisis avoided</a:t>
            </a:r>
            <a:endParaRPr lang="en-US" sz="2000" dirty="0">
              <a:solidFill>
                <a:srgbClr val="2D3E50"/>
              </a:solidFill>
            </a:endParaRPr>
          </a:p>
        </p:txBody>
      </p:sp>
      <p:pic>
        <p:nvPicPr>
          <p:cNvPr id="6" name="!!Batt 1">
            <a:extLst>
              <a:ext uri="{FF2B5EF4-FFF2-40B4-BE49-F238E27FC236}">
                <a16:creationId xmlns:a16="http://schemas.microsoft.com/office/drawing/2014/main" id="{00C71F98-E8BF-B39A-B892-C3404C7B91F5}"/>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643752" y="1626717"/>
            <a:ext cx="594903" cy="330502"/>
          </a:xfrm>
          <a:prstGeom prst="rect">
            <a:avLst/>
          </a:prstGeom>
        </p:spPr>
      </p:pic>
      <p:sp>
        <p:nvSpPr>
          <p:cNvPr id="7" name="!!Line1">
            <a:extLst>
              <a:ext uri="{FF2B5EF4-FFF2-40B4-BE49-F238E27FC236}">
                <a16:creationId xmlns:a16="http://schemas.microsoft.com/office/drawing/2014/main" id="{036A249F-D3E9-14CB-CB5A-DA322FFED980}"/>
              </a:ext>
            </a:extLst>
          </p:cNvPr>
          <p:cNvSpPr txBox="1"/>
          <p:nvPr/>
        </p:nvSpPr>
        <p:spPr>
          <a:xfrm>
            <a:off x="1360744" y="2177396"/>
            <a:ext cx="2121093"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Improved morale</a:t>
            </a:r>
            <a:endParaRPr lang="en-US" sz="2000" dirty="0">
              <a:solidFill>
                <a:srgbClr val="2D3E50"/>
              </a:solidFill>
            </a:endParaRPr>
          </a:p>
        </p:txBody>
      </p:sp>
      <p:pic>
        <p:nvPicPr>
          <p:cNvPr id="9" name="!!Batt 1">
            <a:extLst>
              <a:ext uri="{FF2B5EF4-FFF2-40B4-BE49-F238E27FC236}">
                <a16:creationId xmlns:a16="http://schemas.microsoft.com/office/drawing/2014/main" id="{6D1C6520-D78C-50E4-B923-7AF3BF452ED3}"/>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643752" y="2177396"/>
            <a:ext cx="594903" cy="330502"/>
          </a:xfrm>
          <a:prstGeom prst="rect">
            <a:avLst/>
          </a:prstGeom>
        </p:spPr>
      </p:pic>
      <p:sp>
        <p:nvSpPr>
          <p:cNvPr id="11" name="!!Line1">
            <a:extLst>
              <a:ext uri="{FF2B5EF4-FFF2-40B4-BE49-F238E27FC236}">
                <a16:creationId xmlns:a16="http://schemas.microsoft.com/office/drawing/2014/main" id="{9DD24C22-2C36-2F36-CF1D-CD6A93BEA8F9}"/>
              </a:ext>
            </a:extLst>
          </p:cNvPr>
          <p:cNvSpPr txBox="1"/>
          <p:nvPr/>
        </p:nvSpPr>
        <p:spPr>
          <a:xfrm>
            <a:off x="1360744" y="2724991"/>
            <a:ext cx="4565673"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Better equipped to treat future burnout</a:t>
            </a:r>
            <a:endParaRPr lang="en-US" sz="2000" dirty="0">
              <a:solidFill>
                <a:srgbClr val="2D3E50"/>
              </a:solidFill>
            </a:endParaRPr>
          </a:p>
        </p:txBody>
      </p:sp>
      <p:pic>
        <p:nvPicPr>
          <p:cNvPr id="12" name="!!Batt 1">
            <a:extLst>
              <a:ext uri="{FF2B5EF4-FFF2-40B4-BE49-F238E27FC236}">
                <a16:creationId xmlns:a16="http://schemas.microsoft.com/office/drawing/2014/main" id="{C4646A58-70F4-2C31-E4D3-79B7FDFA2C67}"/>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643752" y="2724991"/>
            <a:ext cx="594903" cy="330502"/>
          </a:xfrm>
          <a:prstGeom prst="rect">
            <a:avLst/>
          </a:prstGeom>
        </p:spPr>
      </p:pic>
      <p:pic>
        <p:nvPicPr>
          <p:cNvPr id="13" name="!!Lemonade" descr="See the source image">
            <a:extLst>
              <a:ext uri="{FF2B5EF4-FFF2-40B4-BE49-F238E27FC236}">
                <a16:creationId xmlns:a16="http://schemas.microsoft.com/office/drawing/2014/main" id="{3B41C56A-DDC0-F460-CAFF-DFA5D121032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225762" y="1998794"/>
            <a:ext cx="6017475" cy="4831173"/>
          </a:xfrm>
          <a:prstGeom prst="rect">
            <a:avLst/>
          </a:prstGeom>
          <a:noFill/>
          <a:extLst>
            <a:ext uri="{909E8E84-426E-40DD-AFC4-6F175D3DCCD1}">
              <a14:hiddenFill xmlns:a14="http://schemas.microsoft.com/office/drawing/2010/main">
                <a:solidFill>
                  <a:srgbClr val="FFFFFF"/>
                </a:solidFill>
              </a14:hiddenFill>
            </a:ext>
          </a:extLst>
        </p:spPr>
      </p:pic>
      <p:sp>
        <p:nvSpPr>
          <p:cNvPr id="14" name="!!Line6">
            <a:extLst>
              <a:ext uri="{FF2B5EF4-FFF2-40B4-BE49-F238E27FC236}">
                <a16:creationId xmlns:a16="http://schemas.microsoft.com/office/drawing/2014/main" id="{733E5721-45EE-81AC-DB1C-9BA3F71A9074}"/>
              </a:ext>
            </a:extLst>
          </p:cNvPr>
          <p:cNvSpPr txBox="1"/>
          <p:nvPr/>
        </p:nvSpPr>
        <p:spPr>
          <a:xfrm>
            <a:off x="7079373" y="1033245"/>
            <a:ext cx="4387740" cy="461665"/>
          </a:xfrm>
          <a:prstGeom prst="rect">
            <a:avLst/>
          </a:prstGeom>
          <a:noFill/>
        </p:spPr>
        <p:txBody>
          <a:bodyPr wrap="none" rtlCol="0">
            <a:spAutoFit/>
          </a:bodyPr>
          <a:lstStyle/>
          <a:p>
            <a:r>
              <a:rPr lang="en-US" sz="2400" b="1" dirty="0">
                <a:solidFill>
                  <a:srgbClr val="2D3E50"/>
                </a:solidFill>
                <a:latin typeface="Roboto" panose="02000000000000000000" pitchFamily="2" charset="0"/>
                <a:ea typeface="Roboto" panose="02000000000000000000" pitchFamily="2" charset="0"/>
              </a:rPr>
              <a:t>It’s OK if not everyone buys in!</a:t>
            </a:r>
            <a:endParaRPr lang="en-US" sz="2400" b="1" dirty="0">
              <a:solidFill>
                <a:srgbClr val="2D3E50"/>
              </a:solidFill>
            </a:endParaRPr>
          </a:p>
        </p:txBody>
      </p:sp>
    </p:spTree>
    <p:extLst>
      <p:ext uri="{BB962C8B-B14F-4D97-AF65-F5344CB8AC3E}">
        <p14:creationId xmlns:p14="http://schemas.microsoft.com/office/powerpoint/2010/main" val="26339218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 name="!!Blue plug">
            <a:extLst>
              <a:ext uri="{FF2B5EF4-FFF2-40B4-BE49-F238E27FC236}">
                <a16:creationId xmlns:a16="http://schemas.microsoft.com/office/drawing/2014/main" id="{3006A5B3-092C-8414-740C-CEFC4631F52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855" y="-1451429"/>
            <a:ext cx="6110232" cy="8343061"/>
          </a:xfrm>
          <a:prstGeom prst="rect">
            <a:avLst/>
          </a:prstGeom>
        </p:spPr>
      </p:pic>
      <p:sp>
        <p:nvSpPr>
          <p:cNvPr id="42" name="!!Line5">
            <a:extLst>
              <a:ext uri="{FF2B5EF4-FFF2-40B4-BE49-F238E27FC236}">
                <a16:creationId xmlns:a16="http://schemas.microsoft.com/office/drawing/2014/main" id="{59692EA6-84C0-E98D-8A12-30CF0F903389}"/>
              </a:ext>
            </a:extLst>
          </p:cNvPr>
          <p:cNvSpPr txBox="1"/>
          <p:nvPr/>
        </p:nvSpPr>
        <p:spPr>
          <a:xfrm>
            <a:off x="2167991" y="997568"/>
            <a:ext cx="2157963" cy="461665"/>
          </a:xfrm>
          <a:prstGeom prst="rect">
            <a:avLst/>
          </a:prstGeom>
          <a:noFill/>
        </p:spPr>
        <p:txBody>
          <a:bodyPr wrap="none" rtlCol="0">
            <a:spAutoFit/>
          </a:bodyPr>
          <a:lstStyle/>
          <a:p>
            <a:r>
              <a:rPr lang="en-US" sz="2400" b="1" u="sng" dirty="0">
                <a:solidFill>
                  <a:srgbClr val="2D3E50"/>
                </a:solidFill>
                <a:latin typeface="Roboto Black" panose="02000000000000000000" pitchFamily="2" charset="0"/>
                <a:ea typeface="Roboto Black" panose="02000000000000000000" pitchFamily="2" charset="0"/>
              </a:rPr>
              <a:t>How it’s going</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2" name="!!Line1">
            <a:extLst>
              <a:ext uri="{FF2B5EF4-FFF2-40B4-BE49-F238E27FC236}">
                <a16:creationId xmlns:a16="http://schemas.microsoft.com/office/drawing/2014/main" id="{ACDE080E-2411-99DD-2CAE-8F7003AA8C8A}"/>
              </a:ext>
            </a:extLst>
          </p:cNvPr>
          <p:cNvSpPr txBox="1"/>
          <p:nvPr/>
        </p:nvSpPr>
        <p:spPr>
          <a:xfrm>
            <a:off x="1360744" y="1626717"/>
            <a:ext cx="2837636"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Turnover crisis avoided</a:t>
            </a:r>
            <a:endParaRPr lang="en-US" sz="2000" dirty="0">
              <a:solidFill>
                <a:srgbClr val="2D3E50"/>
              </a:solidFill>
            </a:endParaRPr>
          </a:p>
        </p:txBody>
      </p:sp>
      <p:pic>
        <p:nvPicPr>
          <p:cNvPr id="6" name="!!Batt 1">
            <a:extLst>
              <a:ext uri="{FF2B5EF4-FFF2-40B4-BE49-F238E27FC236}">
                <a16:creationId xmlns:a16="http://schemas.microsoft.com/office/drawing/2014/main" id="{00C71F98-E8BF-B39A-B892-C3404C7B91F5}"/>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43752" y="1626717"/>
            <a:ext cx="594903" cy="330502"/>
          </a:xfrm>
          <a:prstGeom prst="rect">
            <a:avLst/>
          </a:prstGeom>
        </p:spPr>
      </p:pic>
      <p:sp>
        <p:nvSpPr>
          <p:cNvPr id="7" name="!!Line1">
            <a:extLst>
              <a:ext uri="{FF2B5EF4-FFF2-40B4-BE49-F238E27FC236}">
                <a16:creationId xmlns:a16="http://schemas.microsoft.com/office/drawing/2014/main" id="{036A249F-D3E9-14CB-CB5A-DA322FFED980}"/>
              </a:ext>
            </a:extLst>
          </p:cNvPr>
          <p:cNvSpPr txBox="1"/>
          <p:nvPr/>
        </p:nvSpPr>
        <p:spPr>
          <a:xfrm>
            <a:off x="1360744" y="2177396"/>
            <a:ext cx="2121093"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Improved morale</a:t>
            </a:r>
            <a:endParaRPr lang="en-US" sz="2000" dirty="0">
              <a:solidFill>
                <a:srgbClr val="2D3E50"/>
              </a:solidFill>
            </a:endParaRPr>
          </a:p>
        </p:txBody>
      </p:sp>
      <p:pic>
        <p:nvPicPr>
          <p:cNvPr id="9" name="!!Batt 1">
            <a:extLst>
              <a:ext uri="{FF2B5EF4-FFF2-40B4-BE49-F238E27FC236}">
                <a16:creationId xmlns:a16="http://schemas.microsoft.com/office/drawing/2014/main" id="{6D1C6520-D78C-50E4-B923-7AF3BF452ED3}"/>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43752" y="2177396"/>
            <a:ext cx="594903" cy="330502"/>
          </a:xfrm>
          <a:prstGeom prst="rect">
            <a:avLst/>
          </a:prstGeom>
        </p:spPr>
      </p:pic>
      <p:sp>
        <p:nvSpPr>
          <p:cNvPr id="11" name="!!Line1">
            <a:extLst>
              <a:ext uri="{FF2B5EF4-FFF2-40B4-BE49-F238E27FC236}">
                <a16:creationId xmlns:a16="http://schemas.microsoft.com/office/drawing/2014/main" id="{9DD24C22-2C36-2F36-CF1D-CD6A93BEA8F9}"/>
              </a:ext>
            </a:extLst>
          </p:cNvPr>
          <p:cNvSpPr txBox="1"/>
          <p:nvPr/>
        </p:nvSpPr>
        <p:spPr>
          <a:xfrm>
            <a:off x="1360744" y="2724991"/>
            <a:ext cx="4565673"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Better equipped to treat future burnout</a:t>
            </a:r>
            <a:endParaRPr lang="en-US" sz="2000" dirty="0">
              <a:solidFill>
                <a:srgbClr val="2D3E50"/>
              </a:solidFill>
            </a:endParaRPr>
          </a:p>
        </p:txBody>
      </p:sp>
      <p:pic>
        <p:nvPicPr>
          <p:cNvPr id="12" name="!!Batt 1">
            <a:extLst>
              <a:ext uri="{FF2B5EF4-FFF2-40B4-BE49-F238E27FC236}">
                <a16:creationId xmlns:a16="http://schemas.microsoft.com/office/drawing/2014/main" id="{C4646A58-70F4-2C31-E4D3-79B7FDFA2C67}"/>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43752" y="2724991"/>
            <a:ext cx="594903" cy="330502"/>
          </a:xfrm>
          <a:prstGeom prst="rect">
            <a:avLst/>
          </a:prstGeom>
        </p:spPr>
      </p:pic>
      <p:pic>
        <p:nvPicPr>
          <p:cNvPr id="13" name="!!Lemonade" descr="See the source image">
            <a:extLst>
              <a:ext uri="{FF2B5EF4-FFF2-40B4-BE49-F238E27FC236}">
                <a16:creationId xmlns:a16="http://schemas.microsoft.com/office/drawing/2014/main" id="{3B41C56A-DDC0-F460-CAFF-DFA5D121032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38909" y="1998794"/>
            <a:ext cx="6017475" cy="4831173"/>
          </a:xfrm>
          <a:prstGeom prst="rect">
            <a:avLst/>
          </a:prstGeom>
          <a:noFill/>
          <a:extLst>
            <a:ext uri="{909E8E84-426E-40DD-AFC4-6F175D3DCCD1}">
              <a14:hiddenFill xmlns:a14="http://schemas.microsoft.com/office/drawing/2010/main">
                <a:solidFill>
                  <a:srgbClr val="FFFFFF"/>
                </a:solidFill>
              </a14:hiddenFill>
            </a:ext>
          </a:extLst>
        </p:spPr>
      </p:pic>
      <p:sp>
        <p:nvSpPr>
          <p:cNvPr id="14" name="!!Line6">
            <a:extLst>
              <a:ext uri="{FF2B5EF4-FFF2-40B4-BE49-F238E27FC236}">
                <a16:creationId xmlns:a16="http://schemas.microsoft.com/office/drawing/2014/main" id="{733E5721-45EE-81AC-DB1C-9BA3F71A9074}"/>
              </a:ext>
            </a:extLst>
          </p:cNvPr>
          <p:cNvSpPr txBox="1"/>
          <p:nvPr/>
        </p:nvSpPr>
        <p:spPr>
          <a:xfrm>
            <a:off x="7079373" y="1033245"/>
            <a:ext cx="4387740" cy="461665"/>
          </a:xfrm>
          <a:prstGeom prst="rect">
            <a:avLst/>
          </a:prstGeom>
          <a:noFill/>
        </p:spPr>
        <p:txBody>
          <a:bodyPr wrap="none" rtlCol="0">
            <a:spAutoFit/>
          </a:bodyPr>
          <a:lstStyle/>
          <a:p>
            <a:r>
              <a:rPr lang="en-US" sz="2400" b="1" dirty="0">
                <a:solidFill>
                  <a:srgbClr val="2D3E50"/>
                </a:solidFill>
                <a:latin typeface="Roboto" panose="02000000000000000000" pitchFamily="2" charset="0"/>
                <a:ea typeface="Roboto" panose="02000000000000000000" pitchFamily="2" charset="0"/>
              </a:rPr>
              <a:t>It’s OK if not everyone buys in!</a:t>
            </a:r>
            <a:endParaRPr lang="en-US" sz="2400" b="1" dirty="0">
              <a:solidFill>
                <a:srgbClr val="2D3E50"/>
              </a:solidFill>
            </a:endParaRPr>
          </a:p>
        </p:txBody>
      </p:sp>
    </p:spTree>
    <p:extLst>
      <p:ext uri="{BB962C8B-B14F-4D97-AF65-F5344CB8AC3E}">
        <p14:creationId xmlns:p14="http://schemas.microsoft.com/office/powerpoint/2010/main" val="37279415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Line4">
            <a:extLst>
              <a:ext uri="{FF2B5EF4-FFF2-40B4-BE49-F238E27FC236}">
                <a16:creationId xmlns:a16="http://schemas.microsoft.com/office/drawing/2014/main" id="{ABDE6F31-155B-5F08-9A07-AD031BF8B111}"/>
              </a:ext>
            </a:extLst>
          </p:cNvPr>
          <p:cNvSpPr txBox="1"/>
          <p:nvPr/>
        </p:nvSpPr>
        <p:spPr>
          <a:xfrm>
            <a:off x="7079373" y="11633751"/>
            <a:ext cx="3448380"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Treating / managing burnout</a:t>
            </a:r>
            <a:endParaRPr lang="en-US" sz="2000" dirty="0">
              <a:solidFill>
                <a:srgbClr val="2D3E50"/>
              </a:solidFill>
            </a:endParaRPr>
          </a:p>
        </p:txBody>
      </p:sp>
      <p:sp>
        <p:nvSpPr>
          <p:cNvPr id="5" name="!!Line3">
            <a:extLst>
              <a:ext uri="{FF2B5EF4-FFF2-40B4-BE49-F238E27FC236}">
                <a16:creationId xmlns:a16="http://schemas.microsoft.com/office/drawing/2014/main" id="{8C59D883-0253-EFF4-8539-C21AA21DFE6F}"/>
              </a:ext>
            </a:extLst>
          </p:cNvPr>
          <p:cNvSpPr txBox="1"/>
          <p:nvPr/>
        </p:nvSpPr>
        <p:spPr>
          <a:xfrm>
            <a:off x="7079373" y="11051168"/>
            <a:ext cx="4176143"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Diagnosing and measuring burnout</a:t>
            </a:r>
            <a:endParaRPr lang="en-US" sz="2000" dirty="0">
              <a:solidFill>
                <a:srgbClr val="2D3E50"/>
              </a:solidFill>
            </a:endParaRPr>
          </a:p>
        </p:txBody>
      </p:sp>
      <p:pic>
        <p:nvPicPr>
          <p:cNvPr id="41" name="!!Blue plug">
            <a:extLst>
              <a:ext uri="{FF2B5EF4-FFF2-40B4-BE49-F238E27FC236}">
                <a16:creationId xmlns:a16="http://schemas.microsoft.com/office/drawing/2014/main" id="{3006A5B3-092C-8414-740C-CEFC4631F52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855" y="-1451429"/>
            <a:ext cx="6110232" cy="8343061"/>
          </a:xfrm>
          <a:prstGeom prst="rect">
            <a:avLst/>
          </a:prstGeom>
        </p:spPr>
      </p:pic>
      <p:sp>
        <p:nvSpPr>
          <p:cNvPr id="42" name="!!Line5">
            <a:extLst>
              <a:ext uri="{FF2B5EF4-FFF2-40B4-BE49-F238E27FC236}">
                <a16:creationId xmlns:a16="http://schemas.microsoft.com/office/drawing/2014/main" id="{59692EA6-84C0-E98D-8A12-30CF0F903389}"/>
              </a:ext>
            </a:extLst>
          </p:cNvPr>
          <p:cNvSpPr txBox="1"/>
          <p:nvPr/>
        </p:nvSpPr>
        <p:spPr>
          <a:xfrm>
            <a:off x="2167991" y="997568"/>
            <a:ext cx="1899879" cy="461665"/>
          </a:xfrm>
          <a:prstGeom prst="rect">
            <a:avLst/>
          </a:prstGeom>
          <a:noFill/>
        </p:spPr>
        <p:txBody>
          <a:bodyPr wrap="none" rtlCol="0">
            <a:spAutoFit/>
          </a:bodyPr>
          <a:lstStyle/>
          <a:p>
            <a:r>
              <a:rPr lang="en-US" sz="2000" b="1" u="sng" dirty="0">
                <a:solidFill>
                  <a:srgbClr val="2D3E50"/>
                </a:solidFill>
                <a:latin typeface="Roboto Black" panose="02000000000000000000" pitchFamily="2" charset="0"/>
                <a:ea typeface="Roboto Black" panose="02000000000000000000" pitchFamily="2" charset="0"/>
              </a:rPr>
              <a:t>How </a:t>
            </a:r>
            <a:r>
              <a:rPr lang="en-US" sz="2400" b="1" u="sng" dirty="0">
                <a:solidFill>
                  <a:srgbClr val="2D3E50"/>
                </a:solidFill>
                <a:latin typeface="Roboto Black" panose="02000000000000000000" pitchFamily="2" charset="0"/>
                <a:ea typeface="Roboto Black" panose="02000000000000000000" pitchFamily="2" charset="0"/>
              </a:rPr>
              <a:t>it’s</a:t>
            </a:r>
            <a:r>
              <a:rPr lang="en-US" sz="2000" b="1" u="sng" dirty="0">
                <a:solidFill>
                  <a:srgbClr val="2D3E50"/>
                </a:solidFill>
                <a:latin typeface="Roboto Black" panose="02000000000000000000" pitchFamily="2" charset="0"/>
                <a:ea typeface="Roboto Black" panose="02000000000000000000" pitchFamily="2" charset="0"/>
              </a:rPr>
              <a:t> going</a:t>
            </a:r>
          </a:p>
        </p:txBody>
      </p:sp>
      <p:sp>
        <p:nvSpPr>
          <p:cNvPr id="3" name="!!Burnout summary 1">
            <a:extLst>
              <a:ext uri="{FF2B5EF4-FFF2-40B4-BE49-F238E27FC236}">
                <a16:creationId xmlns:a16="http://schemas.microsoft.com/office/drawing/2014/main" id="{BE9460D3-EC63-261F-DAE8-E6C0083B362E}"/>
              </a:ext>
            </a:extLst>
          </p:cNvPr>
          <p:cNvSpPr txBox="1"/>
          <p:nvPr/>
        </p:nvSpPr>
        <p:spPr>
          <a:xfrm>
            <a:off x="-4538353" y="189197"/>
            <a:ext cx="4206601" cy="400110"/>
          </a:xfrm>
          <a:prstGeom prst="rect">
            <a:avLst/>
          </a:prstGeom>
          <a:noFill/>
        </p:spPr>
        <p:txBody>
          <a:bodyPr wrap="none" rtlCol="0">
            <a:spAutoFit/>
          </a:bodyPr>
          <a:lstStyle/>
          <a:p>
            <a:r>
              <a:rPr lang="en-US" sz="2000" dirty="0">
                <a:solidFill>
                  <a:schemeClr val="bg1">
                    <a:lumMod val="95000"/>
                  </a:schemeClr>
                </a:solidFill>
                <a:latin typeface="Roboto" panose="02000000000000000000" pitchFamily="2" charset="0"/>
                <a:ea typeface="Roboto" panose="02000000000000000000" pitchFamily="2" charset="0"/>
              </a:rPr>
              <a:t>Burnout is </a:t>
            </a:r>
            <a:r>
              <a:rPr lang="en-US" sz="2000" b="1" dirty="0">
                <a:solidFill>
                  <a:schemeClr val="bg1">
                    <a:lumMod val="95000"/>
                  </a:schemeClr>
                </a:solidFill>
                <a:latin typeface="Roboto" panose="02000000000000000000" pitchFamily="2" charset="0"/>
                <a:ea typeface="Roboto" panose="02000000000000000000" pitchFamily="2" charset="0"/>
              </a:rPr>
              <a:t>lost energy </a:t>
            </a:r>
            <a:r>
              <a:rPr lang="en-US" sz="2000" i="1" dirty="0">
                <a:solidFill>
                  <a:schemeClr val="bg1">
                    <a:lumMod val="95000"/>
                  </a:schemeClr>
                </a:solidFill>
                <a:latin typeface="Roboto Light" panose="02000000000000000000" pitchFamily="2" charset="0"/>
                <a:ea typeface="Roboto Light" panose="02000000000000000000" pitchFamily="2" charset="0"/>
              </a:rPr>
              <a:t>(Exhaustion)</a:t>
            </a:r>
          </a:p>
        </p:txBody>
      </p:sp>
      <p:sp>
        <p:nvSpPr>
          <p:cNvPr id="8" name="!!Burnout summary 2">
            <a:extLst>
              <a:ext uri="{FF2B5EF4-FFF2-40B4-BE49-F238E27FC236}">
                <a16:creationId xmlns:a16="http://schemas.microsoft.com/office/drawing/2014/main" id="{06F5B354-65E9-50B5-AE58-9016340A6EF7}"/>
              </a:ext>
            </a:extLst>
          </p:cNvPr>
          <p:cNvSpPr txBox="1"/>
          <p:nvPr/>
        </p:nvSpPr>
        <p:spPr>
          <a:xfrm>
            <a:off x="-4538354" y="714176"/>
            <a:ext cx="4490332" cy="400110"/>
          </a:xfrm>
          <a:prstGeom prst="rect">
            <a:avLst/>
          </a:prstGeom>
          <a:noFill/>
        </p:spPr>
        <p:txBody>
          <a:bodyPr wrap="none" rtlCol="0">
            <a:spAutoFit/>
          </a:bodyPr>
          <a:lstStyle/>
          <a:p>
            <a:r>
              <a:rPr lang="en-US" sz="2000" dirty="0">
                <a:solidFill>
                  <a:schemeClr val="bg1">
                    <a:lumMod val="95000"/>
                  </a:schemeClr>
                </a:solidFill>
                <a:latin typeface="Roboto" panose="02000000000000000000" pitchFamily="2" charset="0"/>
                <a:ea typeface="Roboto" panose="02000000000000000000" pitchFamily="2" charset="0"/>
              </a:rPr>
              <a:t>Burnout is </a:t>
            </a:r>
            <a:r>
              <a:rPr lang="en-US" sz="2000" b="1" dirty="0">
                <a:solidFill>
                  <a:schemeClr val="bg1">
                    <a:lumMod val="95000"/>
                  </a:schemeClr>
                </a:solidFill>
                <a:latin typeface="Roboto" panose="02000000000000000000" pitchFamily="2" charset="0"/>
                <a:ea typeface="Roboto" panose="02000000000000000000" pitchFamily="2" charset="0"/>
              </a:rPr>
              <a:t>lost enthusiasm </a:t>
            </a:r>
            <a:r>
              <a:rPr lang="en-US" sz="2000" i="1" dirty="0">
                <a:solidFill>
                  <a:schemeClr val="bg1">
                    <a:lumMod val="95000"/>
                  </a:schemeClr>
                </a:solidFill>
                <a:latin typeface="Roboto Light" panose="02000000000000000000" pitchFamily="2" charset="0"/>
                <a:ea typeface="Roboto Light" panose="02000000000000000000" pitchFamily="2" charset="0"/>
              </a:rPr>
              <a:t>(Cynicism)</a:t>
            </a:r>
          </a:p>
        </p:txBody>
      </p:sp>
      <p:sp>
        <p:nvSpPr>
          <p:cNvPr id="10" name="!!Burnout summary 3">
            <a:extLst>
              <a:ext uri="{FF2B5EF4-FFF2-40B4-BE49-F238E27FC236}">
                <a16:creationId xmlns:a16="http://schemas.microsoft.com/office/drawing/2014/main" id="{685F9159-CB6D-142C-5DE6-88398E3EE0EE}"/>
              </a:ext>
            </a:extLst>
          </p:cNvPr>
          <p:cNvSpPr txBox="1"/>
          <p:nvPr/>
        </p:nvSpPr>
        <p:spPr>
          <a:xfrm>
            <a:off x="-4538354" y="1241873"/>
            <a:ext cx="4286751" cy="400110"/>
          </a:xfrm>
          <a:prstGeom prst="rect">
            <a:avLst/>
          </a:prstGeom>
          <a:noFill/>
        </p:spPr>
        <p:txBody>
          <a:bodyPr wrap="none" rtlCol="0">
            <a:spAutoFit/>
          </a:bodyPr>
          <a:lstStyle/>
          <a:p>
            <a:r>
              <a:rPr lang="en-US" sz="2000" dirty="0">
                <a:solidFill>
                  <a:schemeClr val="bg1">
                    <a:lumMod val="95000"/>
                  </a:schemeClr>
                </a:solidFill>
                <a:latin typeface="Roboto" panose="02000000000000000000" pitchFamily="2" charset="0"/>
                <a:ea typeface="Roboto" panose="02000000000000000000" pitchFamily="2" charset="0"/>
              </a:rPr>
              <a:t>Burnout is </a:t>
            </a:r>
            <a:r>
              <a:rPr lang="en-US" sz="2000" b="1" dirty="0">
                <a:solidFill>
                  <a:schemeClr val="bg1">
                    <a:lumMod val="95000"/>
                  </a:schemeClr>
                </a:solidFill>
                <a:latin typeface="Roboto" panose="02000000000000000000" pitchFamily="2" charset="0"/>
                <a:ea typeface="Roboto" panose="02000000000000000000" pitchFamily="2" charset="0"/>
              </a:rPr>
              <a:t>lost confidence </a:t>
            </a:r>
            <a:r>
              <a:rPr lang="en-US" sz="2000" i="1" dirty="0">
                <a:solidFill>
                  <a:schemeClr val="bg1">
                    <a:lumMod val="95000"/>
                  </a:schemeClr>
                </a:solidFill>
                <a:latin typeface="Roboto Light" panose="02000000000000000000" pitchFamily="2" charset="0"/>
                <a:ea typeface="Roboto Light" panose="02000000000000000000" pitchFamily="2" charset="0"/>
              </a:rPr>
              <a:t>(Efficacy)</a:t>
            </a:r>
          </a:p>
        </p:txBody>
      </p:sp>
      <p:sp>
        <p:nvSpPr>
          <p:cNvPr id="15" name="!!Burnout Link">
            <a:extLst>
              <a:ext uri="{FF2B5EF4-FFF2-40B4-BE49-F238E27FC236}">
                <a16:creationId xmlns:a16="http://schemas.microsoft.com/office/drawing/2014/main" id="{EF539756-6E25-897C-94B8-2A97951888EF}"/>
              </a:ext>
            </a:extLst>
          </p:cNvPr>
          <p:cNvSpPr txBox="1"/>
          <p:nvPr/>
        </p:nvSpPr>
        <p:spPr>
          <a:xfrm>
            <a:off x="1123581" y="-1083103"/>
            <a:ext cx="5153810" cy="461665"/>
          </a:xfrm>
          <a:prstGeom prst="rect">
            <a:avLst/>
          </a:prstGeom>
          <a:noFill/>
        </p:spPr>
        <p:txBody>
          <a:bodyPr wrap="square" rtlCol="0">
            <a:spAutoFit/>
          </a:bodyPr>
          <a:lstStyle/>
          <a:p>
            <a:r>
              <a:rPr lang="en-US" sz="2400" dirty="0">
                <a:solidFill>
                  <a:schemeClr val="bg1">
                    <a:lumMod val="95000"/>
                  </a:schemeClr>
                </a:solidFill>
                <a:latin typeface="Roboto" panose="02000000000000000000" pitchFamily="2" charset="0"/>
                <a:ea typeface="Roboto" panose="02000000000000000000" pitchFamily="2" charset="0"/>
              </a:rPr>
              <a:t>https://</a:t>
            </a:r>
            <a:r>
              <a:rPr lang="en-US" sz="2400" dirty="0">
                <a:solidFill>
                  <a:schemeClr val="bg1">
                    <a:lumMod val="95000"/>
                  </a:schemeClr>
                </a:solidFill>
                <a:latin typeface="Roboto Black" panose="02000000000000000000" pitchFamily="2" charset="0"/>
                <a:ea typeface="Roboto Black" panose="02000000000000000000" pitchFamily="2" charset="0"/>
              </a:rPr>
              <a:t>bit.ly/</a:t>
            </a:r>
            <a:r>
              <a:rPr lang="en-US" sz="2400" b="1" dirty="0">
                <a:solidFill>
                  <a:schemeClr val="bg1">
                    <a:lumMod val="95000"/>
                  </a:schemeClr>
                </a:solidFill>
                <a:latin typeface="Roboto Black" panose="02000000000000000000" pitchFamily="2" charset="0"/>
                <a:ea typeface="Roboto Black" panose="02000000000000000000" pitchFamily="2" charset="0"/>
              </a:rPr>
              <a:t>BurnoutTalk</a:t>
            </a:r>
            <a:endParaRPr lang="en-US" sz="2400" b="1" i="1" dirty="0">
              <a:solidFill>
                <a:schemeClr val="bg1">
                  <a:lumMod val="95000"/>
                </a:schemeClr>
              </a:solidFill>
              <a:latin typeface="Roboto Black" panose="02000000000000000000" pitchFamily="2" charset="0"/>
              <a:ea typeface="Roboto Black" panose="02000000000000000000" pitchFamily="2" charset="0"/>
            </a:endParaRP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2" name="!!Line1">
            <a:extLst>
              <a:ext uri="{FF2B5EF4-FFF2-40B4-BE49-F238E27FC236}">
                <a16:creationId xmlns:a16="http://schemas.microsoft.com/office/drawing/2014/main" id="{ACDE080E-2411-99DD-2CAE-8F7003AA8C8A}"/>
              </a:ext>
            </a:extLst>
          </p:cNvPr>
          <p:cNvSpPr txBox="1"/>
          <p:nvPr/>
        </p:nvSpPr>
        <p:spPr>
          <a:xfrm>
            <a:off x="1360744" y="1626717"/>
            <a:ext cx="2837636"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Turnover crisis avoided</a:t>
            </a:r>
            <a:endParaRPr lang="en-US" sz="2000" dirty="0">
              <a:solidFill>
                <a:srgbClr val="2D3E50"/>
              </a:solidFill>
            </a:endParaRPr>
          </a:p>
        </p:txBody>
      </p:sp>
      <p:pic>
        <p:nvPicPr>
          <p:cNvPr id="6" name="!!Batt 1">
            <a:extLst>
              <a:ext uri="{FF2B5EF4-FFF2-40B4-BE49-F238E27FC236}">
                <a16:creationId xmlns:a16="http://schemas.microsoft.com/office/drawing/2014/main" id="{00C71F98-E8BF-B39A-B892-C3404C7B91F5}"/>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43752" y="1626717"/>
            <a:ext cx="594903" cy="330502"/>
          </a:xfrm>
          <a:prstGeom prst="rect">
            <a:avLst/>
          </a:prstGeom>
        </p:spPr>
      </p:pic>
      <p:sp>
        <p:nvSpPr>
          <p:cNvPr id="7" name="!!Line1">
            <a:extLst>
              <a:ext uri="{FF2B5EF4-FFF2-40B4-BE49-F238E27FC236}">
                <a16:creationId xmlns:a16="http://schemas.microsoft.com/office/drawing/2014/main" id="{036A249F-D3E9-14CB-CB5A-DA322FFED980}"/>
              </a:ext>
            </a:extLst>
          </p:cNvPr>
          <p:cNvSpPr txBox="1"/>
          <p:nvPr/>
        </p:nvSpPr>
        <p:spPr>
          <a:xfrm>
            <a:off x="1360744" y="2177396"/>
            <a:ext cx="2121093"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Improved morale</a:t>
            </a:r>
            <a:endParaRPr lang="en-US" sz="2000" dirty="0">
              <a:solidFill>
                <a:srgbClr val="2D3E50"/>
              </a:solidFill>
            </a:endParaRPr>
          </a:p>
        </p:txBody>
      </p:sp>
      <p:pic>
        <p:nvPicPr>
          <p:cNvPr id="9" name="!!Batt 1">
            <a:extLst>
              <a:ext uri="{FF2B5EF4-FFF2-40B4-BE49-F238E27FC236}">
                <a16:creationId xmlns:a16="http://schemas.microsoft.com/office/drawing/2014/main" id="{6D1C6520-D78C-50E4-B923-7AF3BF452ED3}"/>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43752" y="2177396"/>
            <a:ext cx="594903" cy="330502"/>
          </a:xfrm>
          <a:prstGeom prst="rect">
            <a:avLst/>
          </a:prstGeom>
        </p:spPr>
      </p:pic>
      <p:sp>
        <p:nvSpPr>
          <p:cNvPr id="11" name="!!Line1">
            <a:extLst>
              <a:ext uri="{FF2B5EF4-FFF2-40B4-BE49-F238E27FC236}">
                <a16:creationId xmlns:a16="http://schemas.microsoft.com/office/drawing/2014/main" id="{9DD24C22-2C36-2F36-CF1D-CD6A93BEA8F9}"/>
              </a:ext>
            </a:extLst>
          </p:cNvPr>
          <p:cNvSpPr txBox="1"/>
          <p:nvPr/>
        </p:nvSpPr>
        <p:spPr>
          <a:xfrm>
            <a:off x="1360744" y="2724991"/>
            <a:ext cx="4565673"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Better equipped to treat future burnout</a:t>
            </a:r>
            <a:endParaRPr lang="en-US" sz="2000" dirty="0">
              <a:solidFill>
                <a:srgbClr val="2D3E50"/>
              </a:solidFill>
            </a:endParaRPr>
          </a:p>
        </p:txBody>
      </p:sp>
      <p:pic>
        <p:nvPicPr>
          <p:cNvPr id="12" name="!!Batt 1">
            <a:extLst>
              <a:ext uri="{FF2B5EF4-FFF2-40B4-BE49-F238E27FC236}">
                <a16:creationId xmlns:a16="http://schemas.microsoft.com/office/drawing/2014/main" id="{C4646A58-70F4-2C31-E4D3-79B7FDFA2C67}"/>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43752" y="2724991"/>
            <a:ext cx="594903" cy="330502"/>
          </a:xfrm>
          <a:prstGeom prst="rect">
            <a:avLst/>
          </a:prstGeom>
        </p:spPr>
      </p:pic>
      <p:pic>
        <p:nvPicPr>
          <p:cNvPr id="13" name="!!Lemonade" descr="See the source image">
            <a:extLst>
              <a:ext uri="{FF2B5EF4-FFF2-40B4-BE49-F238E27FC236}">
                <a16:creationId xmlns:a16="http://schemas.microsoft.com/office/drawing/2014/main" id="{3B41C56A-DDC0-F460-CAFF-DFA5D121032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76281" y="1998794"/>
            <a:ext cx="6017475" cy="4831173"/>
          </a:xfrm>
          <a:prstGeom prst="rect">
            <a:avLst/>
          </a:prstGeom>
          <a:noFill/>
          <a:extLst>
            <a:ext uri="{909E8E84-426E-40DD-AFC4-6F175D3DCCD1}">
              <a14:hiddenFill xmlns:a14="http://schemas.microsoft.com/office/drawing/2010/main">
                <a:solidFill>
                  <a:srgbClr val="FFFFFF"/>
                </a:solidFill>
              </a14:hiddenFill>
            </a:ext>
          </a:extLst>
        </p:spPr>
      </p:pic>
      <p:sp>
        <p:nvSpPr>
          <p:cNvPr id="14" name="!!Line6">
            <a:extLst>
              <a:ext uri="{FF2B5EF4-FFF2-40B4-BE49-F238E27FC236}">
                <a16:creationId xmlns:a16="http://schemas.microsoft.com/office/drawing/2014/main" id="{733E5721-45EE-81AC-DB1C-9BA3F71A9074}"/>
              </a:ext>
            </a:extLst>
          </p:cNvPr>
          <p:cNvSpPr txBox="1"/>
          <p:nvPr/>
        </p:nvSpPr>
        <p:spPr>
          <a:xfrm>
            <a:off x="7079373" y="1033245"/>
            <a:ext cx="4387740" cy="461665"/>
          </a:xfrm>
          <a:prstGeom prst="rect">
            <a:avLst/>
          </a:prstGeom>
          <a:noFill/>
        </p:spPr>
        <p:txBody>
          <a:bodyPr wrap="none" rtlCol="0">
            <a:spAutoFit/>
          </a:bodyPr>
          <a:lstStyle/>
          <a:p>
            <a:r>
              <a:rPr lang="en-US" sz="2400" b="1" dirty="0">
                <a:solidFill>
                  <a:srgbClr val="2D3E50"/>
                </a:solidFill>
                <a:latin typeface="Roboto" panose="02000000000000000000" pitchFamily="2" charset="0"/>
                <a:ea typeface="Roboto" panose="02000000000000000000" pitchFamily="2" charset="0"/>
              </a:rPr>
              <a:t>It’s OK if not everyone buys in!</a:t>
            </a:r>
            <a:endParaRPr lang="en-US" sz="2400" b="1" dirty="0">
              <a:solidFill>
                <a:srgbClr val="2D3E50"/>
              </a:solidFill>
            </a:endParaRPr>
          </a:p>
        </p:txBody>
      </p:sp>
    </p:spTree>
    <p:extLst>
      <p:ext uri="{BB962C8B-B14F-4D97-AF65-F5344CB8AC3E}">
        <p14:creationId xmlns:p14="http://schemas.microsoft.com/office/powerpoint/2010/main" val="18964666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tat head 2">
            <a:extLst>
              <a:ext uri="{FF2B5EF4-FFF2-40B4-BE49-F238E27FC236}">
                <a16:creationId xmlns:a16="http://schemas.microsoft.com/office/drawing/2014/main" id="{376893F0-A4EB-5D60-C6E4-1F354C9B83F4}"/>
              </a:ext>
            </a:extLst>
          </p:cNvPr>
          <p:cNvSpPr txBox="1"/>
          <p:nvPr/>
        </p:nvSpPr>
        <p:spPr>
          <a:xfrm>
            <a:off x="2437862" y="5798665"/>
            <a:ext cx="7329714" cy="1077218"/>
          </a:xfrm>
          <a:prstGeom prst="rect">
            <a:avLst/>
          </a:prstGeom>
          <a:noFill/>
        </p:spPr>
        <p:txBody>
          <a:bodyPr wrap="square" rtlCol="0">
            <a:spAutoFit/>
          </a:bodyPr>
          <a:lstStyle/>
          <a:p>
            <a:pPr algn="ctr"/>
            <a:r>
              <a:rPr lang="en-US" sz="3200" b="1" dirty="0">
                <a:solidFill>
                  <a:srgbClr val="CF3E3E"/>
                </a:solidFill>
                <a:latin typeface="Roboto" panose="02000000000000000000" pitchFamily="2" charset="0"/>
                <a:ea typeface="Roboto" panose="02000000000000000000" pitchFamily="2" charset="0"/>
              </a:rPr>
              <a:t>$190 BILLION </a:t>
            </a:r>
            <a:r>
              <a:rPr lang="en-US" sz="3200" dirty="0">
                <a:solidFill>
                  <a:srgbClr val="CF3E3E"/>
                </a:solidFill>
                <a:latin typeface="Roboto" panose="02000000000000000000" pitchFamily="2" charset="0"/>
                <a:ea typeface="Roboto" panose="02000000000000000000" pitchFamily="2" charset="0"/>
              </a:rPr>
              <a:t>in</a:t>
            </a:r>
            <a:br>
              <a:rPr lang="en-US" sz="3200" dirty="0">
                <a:solidFill>
                  <a:srgbClr val="CF3E3E"/>
                </a:solidFill>
                <a:latin typeface="Roboto" panose="02000000000000000000" pitchFamily="2" charset="0"/>
                <a:ea typeface="Roboto" panose="02000000000000000000" pitchFamily="2" charset="0"/>
              </a:rPr>
            </a:br>
            <a:r>
              <a:rPr lang="en-US" sz="3200" dirty="0">
                <a:solidFill>
                  <a:srgbClr val="CF3E3E"/>
                </a:solidFill>
                <a:latin typeface="Roboto" panose="02000000000000000000" pitchFamily="2" charset="0"/>
                <a:ea typeface="Roboto" panose="02000000000000000000" pitchFamily="2" charset="0"/>
              </a:rPr>
              <a:t>healthcare spending due to burnout</a:t>
            </a:r>
            <a:endParaRPr lang="en-US" sz="3200" b="1" dirty="0">
              <a:solidFill>
                <a:srgbClr val="CF3E3E"/>
              </a:solidFill>
              <a:latin typeface="Roboto" panose="02000000000000000000" pitchFamily="2" charset="0"/>
              <a:ea typeface="Roboto" panose="02000000000000000000" pitchFamily="2" charset="0"/>
            </a:endParaRPr>
          </a:p>
        </p:txBody>
      </p:sp>
      <p:sp>
        <p:nvSpPr>
          <p:cNvPr id="17" name="!!Line2">
            <a:extLst>
              <a:ext uri="{FF2B5EF4-FFF2-40B4-BE49-F238E27FC236}">
                <a16:creationId xmlns:a16="http://schemas.microsoft.com/office/drawing/2014/main" id="{2ADA3B25-6CB7-397C-4739-56F0EB629BF3}"/>
              </a:ext>
            </a:extLst>
          </p:cNvPr>
          <p:cNvSpPr txBox="1"/>
          <p:nvPr/>
        </p:nvSpPr>
        <p:spPr>
          <a:xfrm>
            <a:off x="4267201" y="845510"/>
            <a:ext cx="36575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Understanding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3"/>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 name="!!Stat head">
            <a:extLst>
              <a:ext uri="{FF2B5EF4-FFF2-40B4-BE49-F238E27FC236}">
                <a16:creationId xmlns:a16="http://schemas.microsoft.com/office/drawing/2014/main" id="{4EA97397-6ED4-174B-6708-8E03854BAC37}"/>
              </a:ext>
            </a:extLst>
          </p:cNvPr>
          <p:cNvSpPr txBox="1"/>
          <p:nvPr/>
        </p:nvSpPr>
        <p:spPr>
          <a:xfrm>
            <a:off x="3017000" y="1832968"/>
            <a:ext cx="6095010" cy="1077218"/>
          </a:xfrm>
          <a:prstGeom prst="rect">
            <a:avLst/>
          </a:prstGeom>
          <a:noFill/>
        </p:spPr>
        <p:txBody>
          <a:bodyPr wrap="square" rtlCol="0">
            <a:spAutoFit/>
          </a:bodyPr>
          <a:lstStyle/>
          <a:p>
            <a:pPr algn="ctr"/>
            <a:r>
              <a:rPr lang="en-US" sz="3200" dirty="0">
                <a:solidFill>
                  <a:schemeClr val="bg1"/>
                </a:solidFill>
                <a:latin typeface="Roboto" panose="02000000000000000000" pitchFamily="2" charset="0"/>
                <a:ea typeface="Roboto" panose="02000000000000000000" pitchFamily="2" charset="0"/>
              </a:rPr>
              <a:t>Employed Americans w/</a:t>
            </a:r>
            <a:br>
              <a:rPr lang="en-US" sz="3200" dirty="0">
                <a:solidFill>
                  <a:schemeClr val="bg1"/>
                </a:solidFill>
                <a:latin typeface="Roboto" panose="02000000000000000000" pitchFamily="2" charset="0"/>
                <a:ea typeface="Roboto" panose="02000000000000000000" pitchFamily="2" charset="0"/>
              </a:rPr>
            </a:br>
            <a:r>
              <a:rPr lang="en-US" sz="3200" b="1" dirty="0">
                <a:solidFill>
                  <a:schemeClr val="bg1"/>
                </a:solidFill>
                <a:latin typeface="Roboto" panose="02000000000000000000" pitchFamily="2" charset="0"/>
                <a:ea typeface="Roboto" panose="02000000000000000000" pitchFamily="2" charset="0"/>
              </a:rPr>
              <a:t>no ideas</a:t>
            </a:r>
            <a:r>
              <a:rPr lang="en-US" sz="3200" dirty="0">
                <a:solidFill>
                  <a:schemeClr val="bg1"/>
                </a:solidFill>
                <a:latin typeface="Roboto" panose="02000000000000000000" pitchFamily="2" charset="0"/>
                <a:ea typeface="Roboto" panose="02000000000000000000" pitchFamily="2" charset="0"/>
              </a:rPr>
              <a:t> for reducing burnout </a:t>
            </a:r>
          </a:p>
        </p:txBody>
      </p:sp>
      <p:sp>
        <p:nvSpPr>
          <p:cNvPr id="4" name="!!Stat">
            <a:extLst>
              <a:ext uri="{FF2B5EF4-FFF2-40B4-BE49-F238E27FC236}">
                <a16:creationId xmlns:a16="http://schemas.microsoft.com/office/drawing/2014/main" id="{C6C87641-8E63-A947-AD4D-2BCF972D67E1}"/>
              </a:ext>
            </a:extLst>
          </p:cNvPr>
          <p:cNvSpPr txBox="1"/>
          <p:nvPr/>
        </p:nvSpPr>
        <p:spPr>
          <a:xfrm>
            <a:off x="4659086" y="4333573"/>
            <a:ext cx="2921990" cy="923330"/>
          </a:xfrm>
          <a:prstGeom prst="rect">
            <a:avLst/>
          </a:prstGeom>
          <a:noFill/>
        </p:spPr>
        <p:txBody>
          <a:bodyPr wrap="square" rtlCol="0">
            <a:spAutoFit/>
          </a:bodyPr>
          <a:lstStyle/>
          <a:p>
            <a:pPr algn="ctr"/>
            <a:r>
              <a:rPr lang="en-US" sz="5400" dirty="0">
                <a:solidFill>
                  <a:schemeClr val="bg1"/>
                </a:solidFill>
                <a:latin typeface="Roboto Black" panose="02000000000000000000" pitchFamily="2" charset="0"/>
                <a:ea typeface="Roboto Black" panose="02000000000000000000" pitchFamily="2" charset="0"/>
              </a:rPr>
              <a:t>1 in 10</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graphicFrame>
        <p:nvGraphicFramePr>
          <p:cNvPr id="6" name="Chart 5">
            <a:extLst>
              <a:ext uri="{FF2B5EF4-FFF2-40B4-BE49-F238E27FC236}">
                <a16:creationId xmlns:a16="http://schemas.microsoft.com/office/drawing/2014/main" id="{7F2F53F7-2E70-B26C-7895-3B0DA5153C72}"/>
              </a:ext>
            </a:extLst>
          </p:cNvPr>
          <p:cNvGraphicFramePr/>
          <p:nvPr/>
        </p:nvGraphicFramePr>
        <p:xfrm>
          <a:off x="2987208" y="3131857"/>
          <a:ext cx="6095010" cy="3326762"/>
        </p:xfrm>
        <a:graphic>
          <a:graphicData uri="http://schemas.openxmlformats.org/drawingml/2006/chart">
            <c:chart xmlns:c="http://schemas.openxmlformats.org/drawingml/2006/chart" xmlns:r="http://schemas.openxmlformats.org/officeDocument/2006/relationships" r:id="rId4"/>
          </a:graphicData>
        </a:graphic>
      </p:graphicFrame>
      <p:pic>
        <p:nvPicPr>
          <p:cNvPr id="3" name="!!Toilet">
            <a:extLst>
              <a:ext uri="{FF2B5EF4-FFF2-40B4-BE49-F238E27FC236}">
                <a16:creationId xmlns:a16="http://schemas.microsoft.com/office/drawing/2014/main" id="{5584063D-BB82-CB9A-A111-0A8F9BA8B729}"/>
              </a:ext>
            </a:extLst>
          </p:cNvPr>
          <p:cNvPicPr>
            <a:picLocks noChangeAspect="1"/>
          </p:cNvPicPr>
          <p:nvPr/>
        </p:nvPicPr>
        <p:blipFill>
          <a:blip r:embed="rId5"/>
          <a:stretch>
            <a:fillRect/>
          </a:stretch>
        </p:blipFill>
        <p:spPr>
          <a:xfrm>
            <a:off x="2999908" y="1361773"/>
            <a:ext cx="6193317" cy="4458494"/>
          </a:xfrm>
          <a:prstGeom prst="rect">
            <a:avLst/>
          </a:prstGeom>
        </p:spPr>
      </p:pic>
    </p:spTree>
    <p:extLst>
      <p:ext uri="{BB962C8B-B14F-4D97-AF65-F5344CB8AC3E}">
        <p14:creationId xmlns:p14="http://schemas.microsoft.com/office/powerpoint/2010/main" val="1969007053"/>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Line4">
            <a:extLst>
              <a:ext uri="{FF2B5EF4-FFF2-40B4-BE49-F238E27FC236}">
                <a16:creationId xmlns:a16="http://schemas.microsoft.com/office/drawing/2014/main" id="{ABDE6F31-155B-5F08-9A07-AD031BF8B111}"/>
              </a:ext>
            </a:extLst>
          </p:cNvPr>
          <p:cNvSpPr txBox="1"/>
          <p:nvPr/>
        </p:nvSpPr>
        <p:spPr>
          <a:xfrm>
            <a:off x="7079373" y="11633751"/>
            <a:ext cx="3448380"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Treating / managing burnout</a:t>
            </a:r>
            <a:endParaRPr lang="en-US" sz="2000" dirty="0">
              <a:solidFill>
                <a:srgbClr val="2D3E50"/>
              </a:solidFill>
            </a:endParaRPr>
          </a:p>
        </p:txBody>
      </p:sp>
      <p:sp>
        <p:nvSpPr>
          <p:cNvPr id="5" name="!!Line3">
            <a:extLst>
              <a:ext uri="{FF2B5EF4-FFF2-40B4-BE49-F238E27FC236}">
                <a16:creationId xmlns:a16="http://schemas.microsoft.com/office/drawing/2014/main" id="{8C59D883-0253-EFF4-8539-C21AA21DFE6F}"/>
              </a:ext>
            </a:extLst>
          </p:cNvPr>
          <p:cNvSpPr txBox="1"/>
          <p:nvPr/>
        </p:nvSpPr>
        <p:spPr>
          <a:xfrm>
            <a:off x="7079373" y="11051168"/>
            <a:ext cx="4176143"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Diagnosing and measuring burnout</a:t>
            </a:r>
            <a:endParaRPr lang="en-US" sz="2000" dirty="0">
              <a:solidFill>
                <a:srgbClr val="2D3E50"/>
              </a:solidFill>
            </a:endParaRPr>
          </a:p>
        </p:txBody>
      </p:sp>
      <p:pic>
        <p:nvPicPr>
          <p:cNvPr id="41" name="!!Blue plug">
            <a:extLst>
              <a:ext uri="{FF2B5EF4-FFF2-40B4-BE49-F238E27FC236}">
                <a16:creationId xmlns:a16="http://schemas.microsoft.com/office/drawing/2014/main" id="{3006A5B3-092C-8414-740C-CEFC4631F52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855" y="-1451429"/>
            <a:ext cx="6110232" cy="8343061"/>
          </a:xfrm>
          <a:prstGeom prst="rect">
            <a:avLst/>
          </a:prstGeom>
        </p:spPr>
      </p:pic>
      <p:sp>
        <p:nvSpPr>
          <p:cNvPr id="42" name="!!Line5">
            <a:extLst>
              <a:ext uri="{FF2B5EF4-FFF2-40B4-BE49-F238E27FC236}">
                <a16:creationId xmlns:a16="http://schemas.microsoft.com/office/drawing/2014/main" id="{59692EA6-84C0-E98D-8A12-30CF0F903389}"/>
              </a:ext>
            </a:extLst>
          </p:cNvPr>
          <p:cNvSpPr txBox="1"/>
          <p:nvPr/>
        </p:nvSpPr>
        <p:spPr>
          <a:xfrm>
            <a:off x="-4856927" y="4190710"/>
            <a:ext cx="1899879" cy="461665"/>
          </a:xfrm>
          <a:prstGeom prst="rect">
            <a:avLst/>
          </a:prstGeom>
          <a:noFill/>
        </p:spPr>
        <p:txBody>
          <a:bodyPr wrap="none" rtlCol="0">
            <a:spAutoFit/>
          </a:bodyPr>
          <a:lstStyle/>
          <a:p>
            <a:r>
              <a:rPr lang="en-US" sz="2000" b="1" u="sng" dirty="0">
                <a:solidFill>
                  <a:srgbClr val="2D3E50"/>
                </a:solidFill>
                <a:latin typeface="Roboto Black" panose="02000000000000000000" pitchFamily="2" charset="0"/>
                <a:ea typeface="Roboto Black" panose="02000000000000000000" pitchFamily="2" charset="0"/>
              </a:rPr>
              <a:t>How </a:t>
            </a:r>
            <a:r>
              <a:rPr lang="en-US" sz="2400" b="1" u="sng" dirty="0">
                <a:solidFill>
                  <a:srgbClr val="2D3E50"/>
                </a:solidFill>
                <a:latin typeface="Roboto Black" panose="02000000000000000000" pitchFamily="2" charset="0"/>
                <a:ea typeface="Roboto Black" panose="02000000000000000000" pitchFamily="2" charset="0"/>
              </a:rPr>
              <a:t>it’s</a:t>
            </a:r>
            <a:r>
              <a:rPr lang="en-US" sz="2000" b="1" u="sng" dirty="0">
                <a:solidFill>
                  <a:srgbClr val="2D3E50"/>
                </a:solidFill>
                <a:latin typeface="Roboto Black" panose="02000000000000000000" pitchFamily="2" charset="0"/>
                <a:ea typeface="Roboto Black" panose="02000000000000000000" pitchFamily="2" charset="0"/>
              </a:rPr>
              <a:t> going</a:t>
            </a:r>
          </a:p>
        </p:txBody>
      </p:sp>
      <p:sp>
        <p:nvSpPr>
          <p:cNvPr id="18" name="!!Burnout summary 1">
            <a:extLst>
              <a:ext uri="{FF2B5EF4-FFF2-40B4-BE49-F238E27FC236}">
                <a16:creationId xmlns:a16="http://schemas.microsoft.com/office/drawing/2014/main" id="{C2A840C7-CBA2-EC1E-847A-8B7D98977FDD}"/>
              </a:ext>
            </a:extLst>
          </p:cNvPr>
          <p:cNvSpPr txBox="1"/>
          <p:nvPr/>
        </p:nvSpPr>
        <p:spPr>
          <a:xfrm>
            <a:off x="411020" y="1999659"/>
            <a:ext cx="4206601" cy="400110"/>
          </a:xfrm>
          <a:prstGeom prst="rect">
            <a:avLst/>
          </a:prstGeom>
          <a:noFill/>
        </p:spPr>
        <p:txBody>
          <a:bodyPr wrap="none" rtlCol="0">
            <a:spAutoFit/>
          </a:bodyPr>
          <a:lstStyle/>
          <a:p>
            <a:r>
              <a:rPr lang="en-US" sz="2000" dirty="0">
                <a:solidFill>
                  <a:schemeClr val="bg1">
                    <a:lumMod val="95000"/>
                  </a:schemeClr>
                </a:solidFill>
                <a:latin typeface="Roboto" panose="02000000000000000000" pitchFamily="2" charset="0"/>
                <a:ea typeface="Roboto" panose="02000000000000000000" pitchFamily="2" charset="0"/>
              </a:rPr>
              <a:t>Burnout is </a:t>
            </a:r>
            <a:r>
              <a:rPr lang="en-US" sz="2000" b="1" dirty="0">
                <a:solidFill>
                  <a:schemeClr val="bg1">
                    <a:lumMod val="95000"/>
                  </a:schemeClr>
                </a:solidFill>
                <a:latin typeface="Roboto" panose="02000000000000000000" pitchFamily="2" charset="0"/>
                <a:ea typeface="Roboto" panose="02000000000000000000" pitchFamily="2" charset="0"/>
              </a:rPr>
              <a:t>lost energy </a:t>
            </a:r>
            <a:r>
              <a:rPr lang="en-US" sz="2000" i="1" dirty="0">
                <a:solidFill>
                  <a:schemeClr val="bg1">
                    <a:lumMod val="95000"/>
                  </a:schemeClr>
                </a:solidFill>
                <a:latin typeface="Roboto Light" panose="02000000000000000000" pitchFamily="2" charset="0"/>
                <a:ea typeface="Roboto Light" panose="02000000000000000000" pitchFamily="2" charset="0"/>
              </a:rPr>
              <a:t>(Exhaustion)</a:t>
            </a:r>
          </a:p>
        </p:txBody>
      </p:sp>
      <p:sp>
        <p:nvSpPr>
          <p:cNvPr id="23" name="!!Burnout summary 2">
            <a:extLst>
              <a:ext uri="{FF2B5EF4-FFF2-40B4-BE49-F238E27FC236}">
                <a16:creationId xmlns:a16="http://schemas.microsoft.com/office/drawing/2014/main" id="{338E8285-EE70-0EC8-63B3-5C4B9C46264D}"/>
              </a:ext>
            </a:extLst>
          </p:cNvPr>
          <p:cNvSpPr txBox="1"/>
          <p:nvPr/>
        </p:nvSpPr>
        <p:spPr>
          <a:xfrm>
            <a:off x="411019" y="2524638"/>
            <a:ext cx="4490332" cy="400110"/>
          </a:xfrm>
          <a:prstGeom prst="rect">
            <a:avLst/>
          </a:prstGeom>
          <a:noFill/>
        </p:spPr>
        <p:txBody>
          <a:bodyPr wrap="none" rtlCol="0">
            <a:spAutoFit/>
          </a:bodyPr>
          <a:lstStyle/>
          <a:p>
            <a:r>
              <a:rPr lang="en-US" sz="2000" dirty="0">
                <a:solidFill>
                  <a:schemeClr val="bg1">
                    <a:lumMod val="95000"/>
                  </a:schemeClr>
                </a:solidFill>
                <a:latin typeface="Roboto" panose="02000000000000000000" pitchFamily="2" charset="0"/>
                <a:ea typeface="Roboto" panose="02000000000000000000" pitchFamily="2" charset="0"/>
              </a:rPr>
              <a:t>Burnout is </a:t>
            </a:r>
            <a:r>
              <a:rPr lang="en-US" sz="2000" b="1" dirty="0">
                <a:solidFill>
                  <a:schemeClr val="bg1">
                    <a:lumMod val="95000"/>
                  </a:schemeClr>
                </a:solidFill>
                <a:latin typeface="Roboto" panose="02000000000000000000" pitchFamily="2" charset="0"/>
                <a:ea typeface="Roboto" panose="02000000000000000000" pitchFamily="2" charset="0"/>
              </a:rPr>
              <a:t>lost enthusiasm </a:t>
            </a:r>
            <a:r>
              <a:rPr lang="en-US" sz="2000" i="1" dirty="0">
                <a:solidFill>
                  <a:schemeClr val="bg1">
                    <a:lumMod val="95000"/>
                  </a:schemeClr>
                </a:solidFill>
                <a:latin typeface="Roboto Light" panose="02000000000000000000" pitchFamily="2" charset="0"/>
                <a:ea typeface="Roboto Light" panose="02000000000000000000" pitchFamily="2" charset="0"/>
              </a:rPr>
              <a:t>(Cynicism)</a:t>
            </a:r>
          </a:p>
        </p:txBody>
      </p:sp>
      <p:sp>
        <p:nvSpPr>
          <p:cNvPr id="24" name="!!Burnout summary 3">
            <a:extLst>
              <a:ext uri="{FF2B5EF4-FFF2-40B4-BE49-F238E27FC236}">
                <a16:creationId xmlns:a16="http://schemas.microsoft.com/office/drawing/2014/main" id="{4D4EF8D3-E7B0-8DF6-8C1B-4A8E28C76798}"/>
              </a:ext>
            </a:extLst>
          </p:cNvPr>
          <p:cNvSpPr txBox="1"/>
          <p:nvPr/>
        </p:nvSpPr>
        <p:spPr>
          <a:xfrm>
            <a:off x="411019" y="3052335"/>
            <a:ext cx="4286751" cy="400110"/>
          </a:xfrm>
          <a:prstGeom prst="rect">
            <a:avLst/>
          </a:prstGeom>
          <a:noFill/>
        </p:spPr>
        <p:txBody>
          <a:bodyPr wrap="none" rtlCol="0">
            <a:spAutoFit/>
          </a:bodyPr>
          <a:lstStyle/>
          <a:p>
            <a:r>
              <a:rPr lang="en-US" sz="2000" dirty="0">
                <a:solidFill>
                  <a:schemeClr val="bg1">
                    <a:lumMod val="95000"/>
                  </a:schemeClr>
                </a:solidFill>
                <a:latin typeface="Roboto" panose="02000000000000000000" pitchFamily="2" charset="0"/>
                <a:ea typeface="Roboto" panose="02000000000000000000" pitchFamily="2" charset="0"/>
              </a:rPr>
              <a:t>Burnout is </a:t>
            </a:r>
            <a:r>
              <a:rPr lang="en-US" sz="2000" b="1" dirty="0">
                <a:solidFill>
                  <a:schemeClr val="bg1">
                    <a:lumMod val="95000"/>
                  </a:schemeClr>
                </a:solidFill>
                <a:latin typeface="Roboto" panose="02000000000000000000" pitchFamily="2" charset="0"/>
                <a:ea typeface="Roboto" panose="02000000000000000000" pitchFamily="2" charset="0"/>
              </a:rPr>
              <a:t>lost confidence </a:t>
            </a:r>
            <a:r>
              <a:rPr lang="en-US" sz="2000" i="1" dirty="0">
                <a:solidFill>
                  <a:schemeClr val="bg1">
                    <a:lumMod val="95000"/>
                  </a:schemeClr>
                </a:solidFill>
                <a:latin typeface="Roboto Light" panose="02000000000000000000" pitchFamily="2" charset="0"/>
                <a:ea typeface="Roboto Light" panose="02000000000000000000" pitchFamily="2" charset="0"/>
              </a:rPr>
              <a:t>(Efficacy)</a:t>
            </a:r>
          </a:p>
        </p:txBody>
      </p:sp>
      <p:sp>
        <p:nvSpPr>
          <p:cNvPr id="25" name="!!Burnout Link">
            <a:extLst>
              <a:ext uri="{FF2B5EF4-FFF2-40B4-BE49-F238E27FC236}">
                <a16:creationId xmlns:a16="http://schemas.microsoft.com/office/drawing/2014/main" id="{8AEE236E-2746-A98C-C370-9B4ECAB9620C}"/>
              </a:ext>
            </a:extLst>
          </p:cNvPr>
          <p:cNvSpPr txBox="1"/>
          <p:nvPr/>
        </p:nvSpPr>
        <p:spPr>
          <a:xfrm>
            <a:off x="425187" y="1017099"/>
            <a:ext cx="5153810" cy="584775"/>
          </a:xfrm>
          <a:prstGeom prst="rect">
            <a:avLst/>
          </a:prstGeom>
          <a:noFill/>
        </p:spPr>
        <p:txBody>
          <a:bodyPr wrap="square" rtlCol="0">
            <a:spAutoFit/>
          </a:bodyPr>
          <a:lstStyle/>
          <a:p>
            <a:r>
              <a:rPr lang="en-US" sz="3200" dirty="0">
                <a:solidFill>
                  <a:schemeClr val="bg1">
                    <a:lumMod val="95000"/>
                  </a:schemeClr>
                </a:solidFill>
                <a:latin typeface="Roboto" panose="02000000000000000000" pitchFamily="2" charset="0"/>
                <a:ea typeface="Roboto" panose="02000000000000000000" pitchFamily="2" charset="0"/>
              </a:rPr>
              <a:t>https://</a:t>
            </a:r>
            <a:r>
              <a:rPr lang="en-US" sz="3200" dirty="0">
                <a:solidFill>
                  <a:schemeClr val="bg1">
                    <a:lumMod val="95000"/>
                  </a:schemeClr>
                </a:solidFill>
                <a:latin typeface="Roboto Black" panose="02000000000000000000" pitchFamily="2" charset="0"/>
                <a:ea typeface="Roboto Black" panose="02000000000000000000" pitchFamily="2" charset="0"/>
              </a:rPr>
              <a:t>bit.ly/</a:t>
            </a:r>
            <a:r>
              <a:rPr lang="en-US" sz="3200" b="1" dirty="0">
                <a:solidFill>
                  <a:schemeClr val="bg1">
                    <a:lumMod val="95000"/>
                  </a:schemeClr>
                </a:solidFill>
                <a:latin typeface="Roboto Black" panose="02000000000000000000" pitchFamily="2" charset="0"/>
                <a:ea typeface="Roboto Black" panose="02000000000000000000" pitchFamily="2" charset="0"/>
              </a:rPr>
              <a:t>BurnoutTalk</a:t>
            </a:r>
            <a:endParaRPr lang="en-US" sz="3200" b="1" i="1" dirty="0">
              <a:solidFill>
                <a:schemeClr val="bg1">
                  <a:lumMod val="95000"/>
                </a:schemeClr>
              </a:solidFill>
              <a:latin typeface="Roboto Black" panose="02000000000000000000" pitchFamily="2" charset="0"/>
              <a:ea typeface="Roboto Black" panose="02000000000000000000" pitchFamily="2" charset="0"/>
            </a:endParaRP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2" name="!!Line1">
            <a:extLst>
              <a:ext uri="{FF2B5EF4-FFF2-40B4-BE49-F238E27FC236}">
                <a16:creationId xmlns:a16="http://schemas.microsoft.com/office/drawing/2014/main" id="{ACDE080E-2411-99DD-2CAE-8F7003AA8C8A}"/>
              </a:ext>
            </a:extLst>
          </p:cNvPr>
          <p:cNvSpPr txBox="1"/>
          <p:nvPr/>
        </p:nvSpPr>
        <p:spPr>
          <a:xfrm>
            <a:off x="-5664174" y="4819859"/>
            <a:ext cx="2837636"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Turnover crisis avoided</a:t>
            </a:r>
            <a:endParaRPr lang="en-US" sz="2000" dirty="0">
              <a:solidFill>
                <a:srgbClr val="2D3E50"/>
              </a:solidFill>
            </a:endParaRPr>
          </a:p>
        </p:txBody>
      </p:sp>
      <p:pic>
        <p:nvPicPr>
          <p:cNvPr id="6" name="!!Batt 1">
            <a:extLst>
              <a:ext uri="{FF2B5EF4-FFF2-40B4-BE49-F238E27FC236}">
                <a16:creationId xmlns:a16="http://schemas.microsoft.com/office/drawing/2014/main" id="{00C71F98-E8BF-B39A-B892-C3404C7B91F5}"/>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381166" y="4819859"/>
            <a:ext cx="594903" cy="330502"/>
          </a:xfrm>
          <a:prstGeom prst="rect">
            <a:avLst/>
          </a:prstGeom>
        </p:spPr>
      </p:pic>
      <p:sp>
        <p:nvSpPr>
          <p:cNvPr id="7" name="!!Line1">
            <a:extLst>
              <a:ext uri="{FF2B5EF4-FFF2-40B4-BE49-F238E27FC236}">
                <a16:creationId xmlns:a16="http://schemas.microsoft.com/office/drawing/2014/main" id="{036A249F-D3E9-14CB-CB5A-DA322FFED980}"/>
              </a:ext>
            </a:extLst>
          </p:cNvPr>
          <p:cNvSpPr txBox="1"/>
          <p:nvPr/>
        </p:nvSpPr>
        <p:spPr>
          <a:xfrm>
            <a:off x="-5664174" y="5370538"/>
            <a:ext cx="2121093"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Improved morale</a:t>
            </a:r>
            <a:endParaRPr lang="en-US" sz="2000" dirty="0">
              <a:solidFill>
                <a:srgbClr val="2D3E50"/>
              </a:solidFill>
            </a:endParaRPr>
          </a:p>
        </p:txBody>
      </p:sp>
      <p:pic>
        <p:nvPicPr>
          <p:cNvPr id="9" name="!!Batt 1">
            <a:extLst>
              <a:ext uri="{FF2B5EF4-FFF2-40B4-BE49-F238E27FC236}">
                <a16:creationId xmlns:a16="http://schemas.microsoft.com/office/drawing/2014/main" id="{6D1C6520-D78C-50E4-B923-7AF3BF452ED3}"/>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381166" y="5370538"/>
            <a:ext cx="594903" cy="330502"/>
          </a:xfrm>
          <a:prstGeom prst="rect">
            <a:avLst/>
          </a:prstGeom>
        </p:spPr>
      </p:pic>
      <p:sp>
        <p:nvSpPr>
          <p:cNvPr id="11" name="!!Line1">
            <a:extLst>
              <a:ext uri="{FF2B5EF4-FFF2-40B4-BE49-F238E27FC236}">
                <a16:creationId xmlns:a16="http://schemas.microsoft.com/office/drawing/2014/main" id="{9DD24C22-2C36-2F36-CF1D-CD6A93BEA8F9}"/>
              </a:ext>
            </a:extLst>
          </p:cNvPr>
          <p:cNvSpPr txBox="1"/>
          <p:nvPr/>
        </p:nvSpPr>
        <p:spPr>
          <a:xfrm>
            <a:off x="-5664174" y="5918133"/>
            <a:ext cx="4565673"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Better equipped to treat future burnout</a:t>
            </a:r>
            <a:endParaRPr lang="en-US" sz="2000" dirty="0">
              <a:solidFill>
                <a:srgbClr val="2D3E50"/>
              </a:solidFill>
            </a:endParaRPr>
          </a:p>
        </p:txBody>
      </p:sp>
      <p:pic>
        <p:nvPicPr>
          <p:cNvPr id="12" name="!!Batt 1">
            <a:extLst>
              <a:ext uri="{FF2B5EF4-FFF2-40B4-BE49-F238E27FC236}">
                <a16:creationId xmlns:a16="http://schemas.microsoft.com/office/drawing/2014/main" id="{C4646A58-70F4-2C31-E4D3-79B7FDFA2C67}"/>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381166" y="5918133"/>
            <a:ext cx="594903" cy="330502"/>
          </a:xfrm>
          <a:prstGeom prst="rect">
            <a:avLst/>
          </a:prstGeom>
        </p:spPr>
      </p:pic>
      <p:pic>
        <p:nvPicPr>
          <p:cNvPr id="13" name="!!Lemonade" descr="See the source image">
            <a:extLst>
              <a:ext uri="{FF2B5EF4-FFF2-40B4-BE49-F238E27FC236}">
                <a16:creationId xmlns:a16="http://schemas.microsoft.com/office/drawing/2014/main" id="{3B41C56A-DDC0-F460-CAFF-DFA5D121032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76281" y="7020740"/>
            <a:ext cx="6017475" cy="4831173"/>
          </a:xfrm>
          <a:prstGeom prst="rect">
            <a:avLst/>
          </a:prstGeom>
          <a:noFill/>
          <a:extLst>
            <a:ext uri="{909E8E84-426E-40DD-AFC4-6F175D3DCCD1}">
              <a14:hiddenFill xmlns:a14="http://schemas.microsoft.com/office/drawing/2010/main">
                <a:solidFill>
                  <a:srgbClr val="FFFFFF"/>
                </a:solidFill>
              </a14:hiddenFill>
            </a:ext>
          </a:extLst>
        </p:spPr>
      </p:pic>
      <p:sp>
        <p:nvSpPr>
          <p:cNvPr id="14" name="!!Line6">
            <a:extLst>
              <a:ext uri="{FF2B5EF4-FFF2-40B4-BE49-F238E27FC236}">
                <a16:creationId xmlns:a16="http://schemas.microsoft.com/office/drawing/2014/main" id="{733E5721-45EE-81AC-DB1C-9BA3F71A9074}"/>
              </a:ext>
            </a:extLst>
          </p:cNvPr>
          <p:cNvSpPr txBox="1"/>
          <p:nvPr/>
        </p:nvSpPr>
        <p:spPr>
          <a:xfrm>
            <a:off x="8149380" y="1033245"/>
            <a:ext cx="2247731" cy="461665"/>
          </a:xfrm>
          <a:prstGeom prst="rect">
            <a:avLst/>
          </a:prstGeom>
          <a:noFill/>
        </p:spPr>
        <p:txBody>
          <a:bodyPr wrap="none" rtlCol="0">
            <a:spAutoFit/>
          </a:bodyPr>
          <a:lstStyle/>
          <a:p>
            <a:pPr algn="ctr"/>
            <a:r>
              <a:rPr lang="en-US" sz="2400" b="1" dirty="0">
                <a:solidFill>
                  <a:srgbClr val="2D3E50"/>
                </a:solidFill>
                <a:latin typeface="Roboto" panose="02000000000000000000" pitchFamily="2" charset="0"/>
                <a:ea typeface="Roboto" panose="02000000000000000000" pitchFamily="2" charset="0"/>
              </a:rPr>
              <a:t>Key takeaways</a:t>
            </a:r>
            <a:endParaRPr lang="en-US" sz="2400" b="1" dirty="0">
              <a:solidFill>
                <a:srgbClr val="2D3E50"/>
              </a:solidFill>
            </a:endParaRPr>
          </a:p>
        </p:txBody>
      </p:sp>
      <p:sp>
        <p:nvSpPr>
          <p:cNvPr id="3" name="Line2">
            <a:extLst>
              <a:ext uri="{FF2B5EF4-FFF2-40B4-BE49-F238E27FC236}">
                <a16:creationId xmlns:a16="http://schemas.microsoft.com/office/drawing/2014/main" id="{362EA329-35A3-E3C0-16C5-0606FA899B50}"/>
              </a:ext>
            </a:extLst>
          </p:cNvPr>
          <p:cNvSpPr txBox="1"/>
          <p:nvPr/>
        </p:nvSpPr>
        <p:spPr>
          <a:xfrm>
            <a:off x="6785879" y="1652417"/>
            <a:ext cx="4922903" cy="400110"/>
          </a:xfrm>
          <a:prstGeom prst="rect">
            <a:avLst/>
          </a:prstGeom>
          <a:noFill/>
        </p:spPr>
        <p:txBody>
          <a:bodyPr wrap="square" rtlCol="0">
            <a:spAutoFit/>
          </a:bodyPr>
          <a:lstStyle/>
          <a:p>
            <a:r>
              <a:rPr lang="en-US" sz="2000" dirty="0">
                <a:solidFill>
                  <a:srgbClr val="2D3E50"/>
                </a:solidFill>
                <a:latin typeface="Roboto" panose="02000000000000000000" pitchFamily="2" charset="0"/>
                <a:ea typeface="Roboto" panose="02000000000000000000" pitchFamily="2" charset="0"/>
              </a:rPr>
              <a:t>Burnout is a response to chronic stress</a:t>
            </a:r>
            <a:endParaRPr lang="en-US" sz="2000" dirty="0">
              <a:solidFill>
                <a:srgbClr val="2D3E50"/>
              </a:solidFill>
            </a:endParaRPr>
          </a:p>
        </p:txBody>
      </p:sp>
      <p:sp>
        <p:nvSpPr>
          <p:cNvPr id="8" name="Line2">
            <a:extLst>
              <a:ext uri="{FF2B5EF4-FFF2-40B4-BE49-F238E27FC236}">
                <a16:creationId xmlns:a16="http://schemas.microsoft.com/office/drawing/2014/main" id="{C175A4C6-3474-1D19-6A52-23D8C51E9342}"/>
              </a:ext>
            </a:extLst>
          </p:cNvPr>
          <p:cNvSpPr txBox="1"/>
          <p:nvPr/>
        </p:nvSpPr>
        <p:spPr>
          <a:xfrm>
            <a:off x="6785879" y="2420055"/>
            <a:ext cx="5406121" cy="1015663"/>
          </a:xfrm>
          <a:prstGeom prst="rect">
            <a:avLst/>
          </a:prstGeom>
          <a:noFill/>
        </p:spPr>
        <p:txBody>
          <a:bodyPr wrap="square" rtlCol="0">
            <a:spAutoFit/>
          </a:bodyPr>
          <a:lstStyle/>
          <a:p>
            <a:r>
              <a:rPr lang="en-US" sz="2000" dirty="0">
                <a:solidFill>
                  <a:srgbClr val="2D3E50"/>
                </a:solidFill>
                <a:latin typeface="Roboto" panose="02000000000000000000" pitchFamily="2" charset="0"/>
                <a:ea typeface="Roboto" panose="02000000000000000000" pitchFamily="2" charset="0"/>
              </a:rPr>
              <a:t>Use the </a:t>
            </a:r>
            <a:r>
              <a:rPr lang="en-US" sz="2000" b="1" dirty="0">
                <a:solidFill>
                  <a:srgbClr val="2D3E50"/>
                </a:solidFill>
                <a:latin typeface="Roboto" panose="02000000000000000000" pitchFamily="2" charset="0"/>
                <a:ea typeface="Roboto" panose="02000000000000000000" pitchFamily="2" charset="0"/>
              </a:rPr>
              <a:t>Maslach Burnout Inventory</a:t>
            </a:r>
            <a:r>
              <a:rPr lang="en-US" sz="2000" dirty="0">
                <a:solidFill>
                  <a:srgbClr val="2D3E50"/>
                </a:solidFill>
                <a:latin typeface="Roboto" panose="02000000000000000000" pitchFamily="2" charset="0"/>
                <a:ea typeface="Roboto" panose="02000000000000000000" pitchFamily="2" charset="0"/>
              </a:rPr>
              <a:t> from</a:t>
            </a:r>
            <a:br>
              <a:rPr lang="en-US" sz="2000" dirty="0">
                <a:solidFill>
                  <a:srgbClr val="2D3E50"/>
                </a:solidFill>
                <a:latin typeface="Roboto" panose="02000000000000000000" pitchFamily="2" charset="0"/>
                <a:ea typeface="Roboto" panose="02000000000000000000" pitchFamily="2" charset="0"/>
              </a:rPr>
            </a:br>
            <a:r>
              <a:rPr lang="en-US" sz="2000" b="1" dirty="0">
                <a:solidFill>
                  <a:srgbClr val="2D3E50"/>
                </a:solidFill>
                <a:latin typeface="Roboto" panose="02000000000000000000" pitchFamily="2" charset="0"/>
                <a:ea typeface="Roboto" panose="02000000000000000000" pitchFamily="2" charset="0"/>
              </a:rPr>
              <a:t>mindgarden.com</a:t>
            </a:r>
            <a:r>
              <a:rPr lang="en-US" sz="2000" dirty="0">
                <a:solidFill>
                  <a:srgbClr val="2D3E50"/>
                </a:solidFill>
                <a:latin typeface="Roboto" panose="02000000000000000000" pitchFamily="2" charset="0"/>
                <a:ea typeface="Roboto" panose="02000000000000000000" pitchFamily="2" charset="0"/>
              </a:rPr>
              <a:t> to measure feelings of</a:t>
            </a:r>
            <a:br>
              <a:rPr lang="en-US" sz="2000" dirty="0">
                <a:solidFill>
                  <a:srgbClr val="2D3E50"/>
                </a:solidFill>
                <a:latin typeface="Roboto" panose="02000000000000000000" pitchFamily="2" charset="0"/>
                <a:ea typeface="Roboto" panose="02000000000000000000" pitchFamily="2" charset="0"/>
              </a:rPr>
            </a:br>
            <a:r>
              <a:rPr lang="en-US" sz="2000" dirty="0">
                <a:solidFill>
                  <a:srgbClr val="2D3E50"/>
                </a:solidFill>
                <a:latin typeface="Roboto" panose="02000000000000000000" pitchFamily="2" charset="0"/>
                <a:ea typeface="Roboto" panose="02000000000000000000" pitchFamily="2" charset="0"/>
              </a:rPr>
              <a:t>Exhaustion / Cynicism / Professional Efficacy</a:t>
            </a:r>
            <a:endParaRPr lang="en-US" sz="2000" dirty="0">
              <a:solidFill>
                <a:srgbClr val="2D3E50"/>
              </a:solidFill>
            </a:endParaRPr>
          </a:p>
        </p:txBody>
      </p:sp>
      <p:sp>
        <p:nvSpPr>
          <p:cNvPr id="10" name="Line2">
            <a:extLst>
              <a:ext uri="{FF2B5EF4-FFF2-40B4-BE49-F238E27FC236}">
                <a16:creationId xmlns:a16="http://schemas.microsoft.com/office/drawing/2014/main" id="{6B6B1355-2060-1323-2681-090747BE556E}"/>
              </a:ext>
            </a:extLst>
          </p:cNvPr>
          <p:cNvSpPr txBox="1"/>
          <p:nvPr/>
        </p:nvSpPr>
        <p:spPr>
          <a:xfrm>
            <a:off x="6785879" y="3803246"/>
            <a:ext cx="5406121" cy="707886"/>
          </a:xfrm>
          <a:prstGeom prst="rect">
            <a:avLst/>
          </a:prstGeom>
          <a:noFill/>
        </p:spPr>
        <p:txBody>
          <a:bodyPr wrap="square" rtlCol="0">
            <a:spAutoFit/>
          </a:bodyPr>
          <a:lstStyle/>
          <a:p>
            <a:r>
              <a:rPr lang="en-US" sz="2000" dirty="0">
                <a:solidFill>
                  <a:srgbClr val="2D3E50"/>
                </a:solidFill>
                <a:latin typeface="Roboto" panose="02000000000000000000" pitchFamily="2" charset="0"/>
                <a:ea typeface="Roboto" panose="02000000000000000000" pitchFamily="2" charset="0"/>
              </a:rPr>
              <a:t>Discuss individual burnout profiles in weekly </a:t>
            </a:r>
            <a:br>
              <a:rPr lang="en-US" sz="2000" dirty="0">
                <a:solidFill>
                  <a:srgbClr val="2D3E50"/>
                </a:solidFill>
                <a:latin typeface="Roboto" panose="02000000000000000000" pitchFamily="2" charset="0"/>
                <a:ea typeface="Roboto" panose="02000000000000000000" pitchFamily="2" charset="0"/>
              </a:rPr>
            </a:br>
            <a:r>
              <a:rPr lang="en-US" sz="2000" b="1" dirty="0">
                <a:solidFill>
                  <a:srgbClr val="2D3E50"/>
                </a:solidFill>
                <a:latin typeface="Roboto" panose="02000000000000000000" pitchFamily="2" charset="0"/>
                <a:ea typeface="Roboto" panose="02000000000000000000" pitchFamily="2" charset="0"/>
              </a:rPr>
              <a:t>1-on-1s</a:t>
            </a:r>
            <a:r>
              <a:rPr lang="en-US" sz="2000" dirty="0">
                <a:solidFill>
                  <a:srgbClr val="2D3E50"/>
                </a:solidFill>
                <a:latin typeface="Roboto" panose="02000000000000000000" pitchFamily="2" charset="0"/>
                <a:ea typeface="Roboto" panose="02000000000000000000" pitchFamily="2" charset="0"/>
              </a:rPr>
              <a:t> to create targeted solutions</a:t>
            </a:r>
            <a:endParaRPr lang="en-US" sz="2000" dirty="0">
              <a:solidFill>
                <a:srgbClr val="2D3E50"/>
              </a:solidFill>
            </a:endParaRPr>
          </a:p>
        </p:txBody>
      </p:sp>
      <p:sp>
        <p:nvSpPr>
          <p:cNvPr id="15" name="Line2">
            <a:extLst>
              <a:ext uri="{FF2B5EF4-FFF2-40B4-BE49-F238E27FC236}">
                <a16:creationId xmlns:a16="http://schemas.microsoft.com/office/drawing/2014/main" id="{83CE5AC4-C3FC-E8A8-1C5B-5DC69E32A939}"/>
              </a:ext>
            </a:extLst>
          </p:cNvPr>
          <p:cNvSpPr txBox="1"/>
          <p:nvPr/>
        </p:nvSpPr>
        <p:spPr>
          <a:xfrm>
            <a:off x="6785879" y="4878660"/>
            <a:ext cx="5406121" cy="707886"/>
          </a:xfrm>
          <a:prstGeom prst="rect">
            <a:avLst/>
          </a:prstGeom>
          <a:noFill/>
        </p:spPr>
        <p:txBody>
          <a:bodyPr wrap="square" rtlCol="0">
            <a:spAutoFit/>
          </a:bodyPr>
          <a:lstStyle/>
          <a:p>
            <a:r>
              <a:rPr lang="en-US" sz="2000" dirty="0">
                <a:solidFill>
                  <a:srgbClr val="2D3E50"/>
                </a:solidFill>
                <a:latin typeface="Roboto" panose="02000000000000000000" pitchFamily="2" charset="0"/>
                <a:ea typeface="Roboto" panose="02000000000000000000" pitchFamily="2" charset="0"/>
              </a:rPr>
              <a:t>Don’t expect magical results; but if you do the work, things will improve</a:t>
            </a:r>
            <a:endParaRPr lang="en-US" sz="2000" dirty="0">
              <a:solidFill>
                <a:srgbClr val="2D3E50"/>
              </a:solidFill>
            </a:endParaRPr>
          </a:p>
        </p:txBody>
      </p:sp>
      <p:sp>
        <p:nvSpPr>
          <p:cNvPr id="17" name="Line2">
            <a:extLst>
              <a:ext uri="{FF2B5EF4-FFF2-40B4-BE49-F238E27FC236}">
                <a16:creationId xmlns:a16="http://schemas.microsoft.com/office/drawing/2014/main" id="{540FA2F0-C922-A61E-0F4B-4FB6570138BD}"/>
              </a:ext>
            </a:extLst>
          </p:cNvPr>
          <p:cNvSpPr txBox="1"/>
          <p:nvPr/>
        </p:nvSpPr>
        <p:spPr>
          <a:xfrm>
            <a:off x="6119122" y="6057113"/>
            <a:ext cx="6072878" cy="400110"/>
          </a:xfrm>
          <a:prstGeom prst="rect">
            <a:avLst/>
          </a:prstGeom>
          <a:noFill/>
        </p:spPr>
        <p:txBody>
          <a:bodyPr wrap="square" rtlCol="0">
            <a:spAutoFit/>
          </a:bodyPr>
          <a:lstStyle/>
          <a:p>
            <a:pPr algn="ctr"/>
            <a:r>
              <a:rPr lang="en-US" sz="2000" b="1" dirty="0">
                <a:solidFill>
                  <a:srgbClr val="2D3E50"/>
                </a:solidFill>
                <a:hlinkClick r:id="rId7"/>
              </a:rPr>
              <a:t>petryjohnson@gmail.com</a:t>
            </a:r>
            <a:r>
              <a:rPr lang="en-US" sz="2000" dirty="0">
                <a:solidFill>
                  <a:srgbClr val="2D3E50"/>
                </a:solidFill>
              </a:rPr>
              <a:t> / </a:t>
            </a:r>
            <a:r>
              <a:rPr lang="en-US" sz="2000" b="1" dirty="0">
                <a:solidFill>
                  <a:srgbClr val="2D3E50"/>
                </a:solidFill>
              </a:rPr>
              <a:t>@spetryjohnson</a:t>
            </a:r>
          </a:p>
        </p:txBody>
      </p:sp>
      <p:sp>
        <p:nvSpPr>
          <p:cNvPr id="26" name="Rectangle: Rounded Corners 25">
            <a:extLst>
              <a:ext uri="{FF2B5EF4-FFF2-40B4-BE49-F238E27FC236}">
                <a16:creationId xmlns:a16="http://schemas.microsoft.com/office/drawing/2014/main" id="{D5A2ACA9-E426-1E36-B2BF-5CA3560D06D9}"/>
              </a:ext>
            </a:extLst>
          </p:cNvPr>
          <p:cNvSpPr/>
          <p:nvPr/>
        </p:nvSpPr>
        <p:spPr>
          <a:xfrm>
            <a:off x="23826" y="8711790"/>
            <a:ext cx="12166319" cy="1256853"/>
          </a:xfrm>
          <a:prstGeom prst="roundRect">
            <a:avLst>
              <a:gd name="adj" fmla="val 8737"/>
            </a:avLst>
          </a:prstGeom>
          <a:solidFill>
            <a:srgbClr val="2D3E50"/>
          </a:solidFill>
          <a:ln>
            <a:solidFill>
              <a:srgbClr val="2D3E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FFB6D2A4-81A5-9C33-1CE8-22FFEC567AB4}"/>
              </a:ext>
            </a:extLst>
          </p:cNvPr>
          <p:cNvSpPr txBox="1"/>
          <p:nvPr/>
        </p:nvSpPr>
        <p:spPr>
          <a:xfrm flipH="1">
            <a:off x="191360" y="8960605"/>
            <a:ext cx="4809663" cy="769441"/>
          </a:xfrm>
          <a:prstGeom prst="rect">
            <a:avLst/>
          </a:prstGeom>
          <a:noFill/>
        </p:spPr>
        <p:txBody>
          <a:bodyPr wrap="square" rtlCol="0">
            <a:spAutoFit/>
          </a:bodyPr>
          <a:lstStyle/>
          <a:p>
            <a:pPr algn="ctr"/>
            <a:r>
              <a:rPr lang="en-US" sz="4400" dirty="0">
                <a:solidFill>
                  <a:srgbClr val="FFFFFF"/>
                </a:solidFill>
                <a:latin typeface="Roboto Black" panose="02000000000000000000" pitchFamily="2" charset="0"/>
                <a:ea typeface="Roboto Black" panose="02000000000000000000" pitchFamily="2" charset="0"/>
              </a:rPr>
              <a:t> I’m hiring!</a:t>
            </a:r>
          </a:p>
        </p:txBody>
      </p:sp>
      <p:sp>
        <p:nvSpPr>
          <p:cNvPr id="28" name="TextBox 27">
            <a:extLst>
              <a:ext uri="{FF2B5EF4-FFF2-40B4-BE49-F238E27FC236}">
                <a16:creationId xmlns:a16="http://schemas.microsoft.com/office/drawing/2014/main" id="{1A462688-19EB-19DE-12DD-2DA92757C895}"/>
              </a:ext>
            </a:extLst>
          </p:cNvPr>
          <p:cNvSpPr txBox="1"/>
          <p:nvPr/>
        </p:nvSpPr>
        <p:spPr>
          <a:xfrm flipH="1">
            <a:off x="5342161" y="8755542"/>
            <a:ext cx="1899288" cy="523220"/>
          </a:xfrm>
          <a:prstGeom prst="rect">
            <a:avLst/>
          </a:prstGeom>
          <a:noFill/>
        </p:spPr>
        <p:txBody>
          <a:bodyPr wrap="square" rtlCol="0">
            <a:spAutoFit/>
          </a:bodyPr>
          <a:lstStyle/>
          <a:p>
            <a:pPr algn="r"/>
            <a:r>
              <a:rPr lang="en-US" sz="2800" dirty="0">
                <a:solidFill>
                  <a:srgbClr val="FFFFFF"/>
                </a:solidFill>
                <a:latin typeface="Roboto" panose="02000000000000000000" pitchFamily="2" charset="0"/>
                <a:ea typeface="Roboto" panose="02000000000000000000" pitchFamily="2" charset="0"/>
              </a:rPr>
              <a:t>Developer:</a:t>
            </a:r>
            <a:endParaRPr lang="en-US" sz="4400" dirty="0">
              <a:solidFill>
                <a:srgbClr val="FFFFFF"/>
              </a:solidFill>
              <a:latin typeface="Roboto" panose="02000000000000000000" pitchFamily="2" charset="0"/>
              <a:ea typeface="Roboto" panose="02000000000000000000" pitchFamily="2" charset="0"/>
            </a:endParaRPr>
          </a:p>
        </p:txBody>
      </p:sp>
      <p:sp>
        <p:nvSpPr>
          <p:cNvPr id="29" name="TextBox 28">
            <a:extLst>
              <a:ext uri="{FF2B5EF4-FFF2-40B4-BE49-F238E27FC236}">
                <a16:creationId xmlns:a16="http://schemas.microsoft.com/office/drawing/2014/main" id="{B2841CFC-534F-B0A8-73D6-15CC55D5C5BA}"/>
              </a:ext>
            </a:extLst>
          </p:cNvPr>
          <p:cNvSpPr txBox="1"/>
          <p:nvPr/>
        </p:nvSpPr>
        <p:spPr>
          <a:xfrm flipH="1">
            <a:off x="7241449" y="8783848"/>
            <a:ext cx="5014450" cy="523220"/>
          </a:xfrm>
          <a:prstGeom prst="rect">
            <a:avLst/>
          </a:prstGeom>
          <a:noFill/>
        </p:spPr>
        <p:txBody>
          <a:bodyPr wrap="square" rtlCol="0">
            <a:spAutoFit/>
          </a:bodyPr>
          <a:lstStyle/>
          <a:p>
            <a:r>
              <a:rPr lang="en-US" sz="2800" dirty="0">
                <a:solidFill>
                  <a:srgbClr val="FFFFFF"/>
                </a:solidFill>
                <a:latin typeface="Roboto" panose="02000000000000000000" pitchFamily="2" charset="0"/>
                <a:ea typeface="Roboto" panose="02000000000000000000" pitchFamily="2" charset="0"/>
              </a:rPr>
              <a:t>bit.ly/</a:t>
            </a:r>
            <a:r>
              <a:rPr lang="en-US" sz="2800" b="1" dirty="0" err="1">
                <a:solidFill>
                  <a:srgbClr val="FFFFFF"/>
                </a:solidFill>
                <a:latin typeface="Roboto" panose="02000000000000000000" pitchFamily="2" charset="0"/>
                <a:ea typeface="Roboto" panose="02000000000000000000" pitchFamily="2" charset="0"/>
              </a:rPr>
              <a:t>AwesomeJobForDevs</a:t>
            </a:r>
            <a:endParaRPr lang="en-US" sz="4400" b="1" dirty="0">
              <a:solidFill>
                <a:srgbClr val="FFFFFF"/>
              </a:solidFill>
              <a:latin typeface="Roboto" panose="02000000000000000000" pitchFamily="2" charset="0"/>
              <a:ea typeface="Roboto" panose="02000000000000000000" pitchFamily="2" charset="0"/>
            </a:endParaRPr>
          </a:p>
        </p:txBody>
      </p:sp>
      <p:sp>
        <p:nvSpPr>
          <p:cNvPr id="30" name="TextBox 29">
            <a:extLst>
              <a:ext uri="{FF2B5EF4-FFF2-40B4-BE49-F238E27FC236}">
                <a16:creationId xmlns:a16="http://schemas.microsoft.com/office/drawing/2014/main" id="{56328B86-F388-BC7D-2CF2-80734EA3A08A}"/>
              </a:ext>
            </a:extLst>
          </p:cNvPr>
          <p:cNvSpPr txBox="1"/>
          <p:nvPr/>
        </p:nvSpPr>
        <p:spPr>
          <a:xfrm flipH="1">
            <a:off x="4653107" y="9320626"/>
            <a:ext cx="2588342" cy="523220"/>
          </a:xfrm>
          <a:prstGeom prst="rect">
            <a:avLst/>
          </a:prstGeom>
          <a:noFill/>
        </p:spPr>
        <p:txBody>
          <a:bodyPr wrap="square" rtlCol="0">
            <a:spAutoFit/>
          </a:bodyPr>
          <a:lstStyle/>
          <a:p>
            <a:pPr algn="r"/>
            <a:r>
              <a:rPr lang="en-US" sz="2800" dirty="0">
                <a:solidFill>
                  <a:srgbClr val="FFFFFF"/>
                </a:solidFill>
                <a:latin typeface="Roboto" panose="02000000000000000000" pitchFamily="2" charset="0"/>
                <a:ea typeface="Roboto" panose="02000000000000000000" pitchFamily="2" charset="0"/>
              </a:rPr>
              <a:t>Test Engineer:</a:t>
            </a:r>
            <a:endParaRPr lang="en-US" sz="4400" dirty="0">
              <a:solidFill>
                <a:srgbClr val="FFFFFF"/>
              </a:solidFill>
              <a:latin typeface="Roboto" panose="02000000000000000000" pitchFamily="2" charset="0"/>
              <a:ea typeface="Roboto" panose="02000000000000000000" pitchFamily="2" charset="0"/>
            </a:endParaRPr>
          </a:p>
        </p:txBody>
      </p:sp>
      <p:sp>
        <p:nvSpPr>
          <p:cNvPr id="31" name="TextBox 30">
            <a:extLst>
              <a:ext uri="{FF2B5EF4-FFF2-40B4-BE49-F238E27FC236}">
                <a16:creationId xmlns:a16="http://schemas.microsoft.com/office/drawing/2014/main" id="{040733C7-04D2-DB94-9F41-EB05962C783A}"/>
              </a:ext>
            </a:extLst>
          </p:cNvPr>
          <p:cNvSpPr txBox="1"/>
          <p:nvPr/>
        </p:nvSpPr>
        <p:spPr>
          <a:xfrm flipH="1">
            <a:off x="7241449" y="9348932"/>
            <a:ext cx="4950550" cy="523220"/>
          </a:xfrm>
          <a:prstGeom prst="rect">
            <a:avLst/>
          </a:prstGeom>
          <a:noFill/>
        </p:spPr>
        <p:txBody>
          <a:bodyPr wrap="square" rtlCol="0">
            <a:spAutoFit/>
          </a:bodyPr>
          <a:lstStyle/>
          <a:p>
            <a:r>
              <a:rPr lang="en-US" sz="2800" dirty="0">
                <a:solidFill>
                  <a:srgbClr val="FFFFFF"/>
                </a:solidFill>
                <a:latin typeface="Roboto" panose="02000000000000000000" pitchFamily="2" charset="0"/>
                <a:ea typeface="Roboto" panose="02000000000000000000" pitchFamily="2" charset="0"/>
              </a:rPr>
              <a:t>bit.ly/</a:t>
            </a:r>
            <a:r>
              <a:rPr lang="en-US" sz="2800" b="1" dirty="0" err="1">
                <a:solidFill>
                  <a:srgbClr val="FFFFFF"/>
                </a:solidFill>
                <a:latin typeface="Roboto" panose="02000000000000000000" pitchFamily="2" charset="0"/>
                <a:ea typeface="Roboto" panose="02000000000000000000" pitchFamily="2" charset="0"/>
              </a:rPr>
              <a:t>AwesomeJobForTester</a:t>
            </a:r>
            <a:endParaRPr lang="en-US" sz="4400" b="1" dirty="0">
              <a:solidFill>
                <a:srgbClr val="FFFFFF"/>
              </a:solidFill>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20133199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p:bldP spid="10" grpId="0"/>
      <p:bldP spid="15" grpId="0"/>
      <p:bldP spid="17" grpId="0"/>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Line4">
            <a:extLst>
              <a:ext uri="{FF2B5EF4-FFF2-40B4-BE49-F238E27FC236}">
                <a16:creationId xmlns:a16="http://schemas.microsoft.com/office/drawing/2014/main" id="{ABDE6F31-155B-5F08-9A07-AD031BF8B111}"/>
              </a:ext>
            </a:extLst>
          </p:cNvPr>
          <p:cNvSpPr txBox="1"/>
          <p:nvPr/>
        </p:nvSpPr>
        <p:spPr>
          <a:xfrm>
            <a:off x="7079373" y="11633751"/>
            <a:ext cx="3448380"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Treating / managing burnout</a:t>
            </a:r>
            <a:endParaRPr lang="en-US" sz="2000" dirty="0">
              <a:solidFill>
                <a:srgbClr val="2D3E50"/>
              </a:solidFill>
            </a:endParaRPr>
          </a:p>
        </p:txBody>
      </p:sp>
      <p:sp>
        <p:nvSpPr>
          <p:cNvPr id="5" name="!!Line3">
            <a:extLst>
              <a:ext uri="{FF2B5EF4-FFF2-40B4-BE49-F238E27FC236}">
                <a16:creationId xmlns:a16="http://schemas.microsoft.com/office/drawing/2014/main" id="{8C59D883-0253-EFF4-8539-C21AA21DFE6F}"/>
              </a:ext>
            </a:extLst>
          </p:cNvPr>
          <p:cNvSpPr txBox="1"/>
          <p:nvPr/>
        </p:nvSpPr>
        <p:spPr>
          <a:xfrm>
            <a:off x="7079373" y="11051168"/>
            <a:ext cx="4176143"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Diagnosing and measuring burnout</a:t>
            </a:r>
            <a:endParaRPr lang="en-US" sz="2000" dirty="0">
              <a:solidFill>
                <a:srgbClr val="2D3E50"/>
              </a:solidFill>
            </a:endParaRPr>
          </a:p>
        </p:txBody>
      </p:sp>
      <p:pic>
        <p:nvPicPr>
          <p:cNvPr id="41" name="!!Blue plug">
            <a:extLst>
              <a:ext uri="{FF2B5EF4-FFF2-40B4-BE49-F238E27FC236}">
                <a16:creationId xmlns:a16="http://schemas.microsoft.com/office/drawing/2014/main" id="{3006A5B3-092C-8414-740C-CEFC4631F52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855" y="-1451429"/>
            <a:ext cx="6110232" cy="8343061"/>
          </a:xfrm>
          <a:prstGeom prst="rect">
            <a:avLst/>
          </a:prstGeom>
        </p:spPr>
      </p:pic>
      <p:sp>
        <p:nvSpPr>
          <p:cNvPr id="18" name="!!Burnout summary 1">
            <a:extLst>
              <a:ext uri="{FF2B5EF4-FFF2-40B4-BE49-F238E27FC236}">
                <a16:creationId xmlns:a16="http://schemas.microsoft.com/office/drawing/2014/main" id="{C2A840C7-CBA2-EC1E-847A-8B7D98977FDD}"/>
              </a:ext>
            </a:extLst>
          </p:cNvPr>
          <p:cNvSpPr txBox="1"/>
          <p:nvPr/>
        </p:nvSpPr>
        <p:spPr>
          <a:xfrm>
            <a:off x="411020" y="1999659"/>
            <a:ext cx="4206601" cy="400110"/>
          </a:xfrm>
          <a:prstGeom prst="rect">
            <a:avLst/>
          </a:prstGeom>
          <a:noFill/>
        </p:spPr>
        <p:txBody>
          <a:bodyPr wrap="none" rtlCol="0">
            <a:spAutoFit/>
          </a:bodyPr>
          <a:lstStyle/>
          <a:p>
            <a:r>
              <a:rPr lang="en-US" sz="2000" dirty="0">
                <a:solidFill>
                  <a:schemeClr val="bg1">
                    <a:lumMod val="95000"/>
                  </a:schemeClr>
                </a:solidFill>
                <a:latin typeface="Roboto" panose="02000000000000000000" pitchFamily="2" charset="0"/>
                <a:ea typeface="Roboto" panose="02000000000000000000" pitchFamily="2" charset="0"/>
              </a:rPr>
              <a:t>Burnout is </a:t>
            </a:r>
            <a:r>
              <a:rPr lang="en-US" sz="2000" b="1" dirty="0">
                <a:solidFill>
                  <a:schemeClr val="bg1">
                    <a:lumMod val="95000"/>
                  </a:schemeClr>
                </a:solidFill>
                <a:latin typeface="Roboto" panose="02000000000000000000" pitchFamily="2" charset="0"/>
                <a:ea typeface="Roboto" panose="02000000000000000000" pitchFamily="2" charset="0"/>
              </a:rPr>
              <a:t>lost energy </a:t>
            </a:r>
            <a:r>
              <a:rPr lang="en-US" sz="2000" i="1" dirty="0">
                <a:solidFill>
                  <a:schemeClr val="bg1">
                    <a:lumMod val="95000"/>
                  </a:schemeClr>
                </a:solidFill>
                <a:latin typeface="Roboto Light" panose="02000000000000000000" pitchFamily="2" charset="0"/>
                <a:ea typeface="Roboto Light" panose="02000000000000000000" pitchFamily="2" charset="0"/>
              </a:rPr>
              <a:t>(Exhaustion)</a:t>
            </a:r>
          </a:p>
        </p:txBody>
      </p:sp>
      <p:sp>
        <p:nvSpPr>
          <p:cNvPr id="23" name="!!Burnout summary 2">
            <a:extLst>
              <a:ext uri="{FF2B5EF4-FFF2-40B4-BE49-F238E27FC236}">
                <a16:creationId xmlns:a16="http://schemas.microsoft.com/office/drawing/2014/main" id="{338E8285-EE70-0EC8-63B3-5C4B9C46264D}"/>
              </a:ext>
            </a:extLst>
          </p:cNvPr>
          <p:cNvSpPr txBox="1"/>
          <p:nvPr/>
        </p:nvSpPr>
        <p:spPr>
          <a:xfrm>
            <a:off x="411019" y="2436956"/>
            <a:ext cx="4490332" cy="400110"/>
          </a:xfrm>
          <a:prstGeom prst="rect">
            <a:avLst/>
          </a:prstGeom>
          <a:noFill/>
        </p:spPr>
        <p:txBody>
          <a:bodyPr wrap="none" rtlCol="0">
            <a:spAutoFit/>
          </a:bodyPr>
          <a:lstStyle/>
          <a:p>
            <a:r>
              <a:rPr lang="en-US" sz="2000" dirty="0">
                <a:solidFill>
                  <a:schemeClr val="bg1">
                    <a:lumMod val="95000"/>
                  </a:schemeClr>
                </a:solidFill>
                <a:latin typeface="Roboto" panose="02000000000000000000" pitchFamily="2" charset="0"/>
                <a:ea typeface="Roboto" panose="02000000000000000000" pitchFamily="2" charset="0"/>
              </a:rPr>
              <a:t>Burnout is </a:t>
            </a:r>
            <a:r>
              <a:rPr lang="en-US" sz="2000" b="1" dirty="0">
                <a:solidFill>
                  <a:schemeClr val="bg1">
                    <a:lumMod val="95000"/>
                  </a:schemeClr>
                </a:solidFill>
                <a:latin typeface="Roboto" panose="02000000000000000000" pitchFamily="2" charset="0"/>
                <a:ea typeface="Roboto" panose="02000000000000000000" pitchFamily="2" charset="0"/>
              </a:rPr>
              <a:t>lost enthusiasm </a:t>
            </a:r>
            <a:r>
              <a:rPr lang="en-US" sz="2000" i="1" dirty="0">
                <a:solidFill>
                  <a:schemeClr val="bg1">
                    <a:lumMod val="95000"/>
                  </a:schemeClr>
                </a:solidFill>
                <a:latin typeface="Roboto Light" panose="02000000000000000000" pitchFamily="2" charset="0"/>
                <a:ea typeface="Roboto Light" panose="02000000000000000000" pitchFamily="2" charset="0"/>
              </a:rPr>
              <a:t>(Cynicism)</a:t>
            </a:r>
          </a:p>
        </p:txBody>
      </p:sp>
      <p:sp>
        <p:nvSpPr>
          <p:cNvPr id="24" name="!!Burnout summary 3">
            <a:extLst>
              <a:ext uri="{FF2B5EF4-FFF2-40B4-BE49-F238E27FC236}">
                <a16:creationId xmlns:a16="http://schemas.microsoft.com/office/drawing/2014/main" id="{4D4EF8D3-E7B0-8DF6-8C1B-4A8E28C76798}"/>
              </a:ext>
            </a:extLst>
          </p:cNvPr>
          <p:cNvSpPr txBox="1"/>
          <p:nvPr/>
        </p:nvSpPr>
        <p:spPr>
          <a:xfrm>
            <a:off x="411019" y="2876971"/>
            <a:ext cx="4286751" cy="400110"/>
          </a:xfrm>
          <a:prstGeom prst="rect">
            <a:avLst/>
          </a:prstGeom>
          <a:noFill/>
        </p:spPr>
        <p:txBody>
          <a:bodyPr wrap="none" rtlCol="0">
            <a:spAutoFit/>
          </a:bodyPr>
          <a:lstStyle/>
          <a:p>
            <a:r>
              <a:rPr lang="en-US" sz="2000" dirty="0">
                <a:solidFill>
                  <a:schemeClr val="bg1">
                    <a:lumMod val="95000"/>
                  </a:schemeClr>
                </a:solidFill>
                <a:latin typeface="Roboto" panose="02000000000000000000" pitchFamily="2" charset="0"/>
                <a:ea typeface="Roboto" panose="02000000000000000000" pitchFamily="2" charset="0"/>
              </a:rPr>
              <a:t>Burnout is </a:t>
            </a:r>
            <a:r>
              <a:rPr lang="en-US" sz="2000" b="1" dirty="0">
                <a:solidFill>
                  <a:schemeClr val="bg1">
                    <a:lumMod val="95000"/>
                  </a:schemeClr>
                </a:solidFill>
                <a:latin typeface="Roboto" panose="02000000000000000000" pitchFamily="2" charset="0"/>
                <a:ea typeface="Roboto" panose="02000000000000000000" pitchFamily="2" charset="0"/>
              </a:rPr>
              <a:t>lost confidence </a:t>
            </a:r>
            <a:r>
              <a:rPr lang="en-US" sz="2000" i="1" dirty="0">
                <a:solidFill>
                  <a:schemeClr val="bg1">
                    <a:lumMod val="95000"/>
                  </a:schemeClr>
                </a:solidFill>
                <a:latin typeface="Roboto Light" panose="02000000000000000000" pitchFamily="2" charset="0"/>
                <a:ea typeface="Roboto Light" panose="02000000000000000000" pitchFamily="2" charset="0"/>
              </a:rPr>
              <a:t>(Efficacy)</a:t>
            </a:r>
          </a:p>
        </p:txBody>
      </p:sp>
      <p:sp>
        <p:nvSpPr>
          <p:cNvPr id="25" name="!!Burnout Link">
            <a:extLst>
              <a:ext uri="{FF2B5EF4-FFF2-40B4-BE49-F238E27FC236}">
                <a16:creationId xmlns:a16="http://schemas.microsoft.com/office/drawing/2014/main" id="{8AEE236E-2746-A98C-C370-9B4ECAB9620C}"/>
              </a:ext>
            </a:extLst>
          </p:cNvPr>
          <p:cNvSpPr txBox="1"/>
          <p:nvPr/>
        </p:nvSpPr>
        <p:spPr>
          <a:xfrm>
            <a:off x="425187" y="1017099"/>
            <a:ext cx="5153810" cy="584775"/>
          </a:xfrm>
          <a:prstGeom prst="rect">
            <a:avLst/>
          </a:prstGeom>
          <a:noFill/>
        </p:spPr>
        <p:txBody>
          <a:bodyPr wrap="square" rtlCol="0">
            <a:spAutoFit/>
          </a:bodyPr>
          <a:lstStyle/>
          <a:p>
            <a:r>
              <a:rPr lang="en-US" sz="3200" dirty="0">
                <a:solidFill>
                  <a:schemeClr val="bg1">
                    <a:lumMod val="95000"/>
                  </a:schemeClr>
                </a:solidFill>
                <a:latin typeface="Roboto" panose="02000000000000000000" pitchFamily="2" charset="0"/>
                <a:ea typeface="Roboto" panose="02000000000000000000" pitchFamily="2" charset="0"/>
              </a:rPr>
              <a:t>https://</a:t>
            </a:r>
            <a:r>
              <a:rPr lang="en-US" sz="3200" dirty="0">
                <a:solidFill>
                  <a:schemeClr val="bg1">
                    <a:lumMod val="95000"/>
                  </a:schemeClr>
                </a:solidFill>
                <a:latin typeface="Roboto Black" panose="02000000000000000000" pitchFamily="2" charset="0"/>
                <a:ea typeface="Roboto Black" panose="02000000000000000000" pitchFamily="2" charset="0"/>
              </a:rPr>
              <a:t>bit.ly/</a:t>
            </a:r>
            <a:r>
              <a:rPr lang="en-US" sz="3200" b="1" dirty="0">
                <a:solidFill>
                  <a:schemeClr val="bg1">
                    <a:lumMod val="95000"/>
                  </a:schemeClr>
                </a:solidFill>
                <a:latin typeface="Roboto Black" panose="02000000000000000000" pitchFamily="2" charset="0"/>
                <a:ea typeface="Roboto Black" panose="02000000000000000000" pitchFamily="2" charset="0"/>
              </a:rPr>
              <a:t>BurnoutTalk</a:t>
            </a:r>
            <a:endParaRPr lang="en-US" sz="3200" b="1" i="1" dirty="0">
              <a:solidFill>
                <a:schemeClr val="bg1">
                  <a:lumMod val="95000"/>
                </a:schemeClr>
              </a:solidFill>
              <a:latin typeface="Roboto Black" panose="02000000000000000000" pitchFamily="2" charset="0"/>
              <a:ea typeface="Roboto Black" panose="02000000000000000000" pitchFamily="2" charset="0"/>
            </a:endParaRP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14" name="!!Line6">
            <a:extLst>
              <a:ext uri="{FF2B5EF4-FFF2-40B4-BE49-F238E27FC236}">
                <a16:creationId xmlns:a16="http://schemas.microsoft.com/office/drawing/2014/main" id="{733E5721-45EE-81AC-DB1C-9BA3F71A9074}"/>
              </a:ext>
            </a:extLst>
          </p:cNvPr>
          <p:cNvSpPr txBox="1"/>
          <p:nvPr/>
        </p:nvSpPr>
        <p:spPr>
          <a:xfrm>
            <a:off x="8149380" y="1033245"/>
            <a:ext cx="2247731" cy="461665"/>
          </a:xfrm>
          <a:prstGeom prst="rect">
            <a:avLst/>
          </a:prstGeom>
          <a:noFill/>
        </p:spPr>
        <p:txBody>
          <a:bodyPr wrap="none" rtlCol="0">
            <a:spAutoFit/>
          </a:bodyPr>
          <a:lstStyle/>
          <a:p>
            <a:pPr algn="ctr"/>
            <a:r>
              <a:rPr lang="en-US" sz="2400" b="1" dirty="0">
                <a:solidFill>
                  <a:srgbClr val="2D3E50"/>
                </a:solidFill>
                <a:latin typeface="Roboto" panose="02000000000000000000" pitchFamily="2" charset="0"/>
                <a:ea typeface="Roboto" panose="02000000000000000000" pitchFamily="2" charset="0"/>
              </a:rPr>
              <a:t>Key takeaways</a:t>
            </a:r>
            <a:endParaRPr lang="en-US" sz="2400" b="1" dirty="0">
              <a:solidFill>
                <a:srgbClr val="2D3E50"/>
              </a:solidFill>
            </a:endParaRPr>
          </a:p>
        </p:txBody>
      </p:sp>
      <p:sp>
        <p:nvSpPr>
          <p:cNvPr id="3" name="Line2">
            <a:extLst>
              <a:ext uri="{FF2B5EF4-FFF2-40B4-BE49-F238E27FC236}">
                <a16:creationId xmlns:a16="http://schemas.microsoft.com/office/drawing/2014/main" id="{362EA329-35A3-E3C0-16C5-0606FA899B50}"/>
              </a:ext>
            </a:extLst>
          </p:cNvPr>
          <p:cNvSpPr txBox="1"/>
          <p:nvPr/>
        </p:nvSpPr>
        <p:spPr>
          <a:xfrm>
            <a:off x="6785879" y="1652417"/>
            <a:ext cx="4922903" cy="400110"/>
          </a:xfrm>
          <a:prstGeom prst="rect">
            <a:avLst/>
          </a:prstGeom>
          <a:noFill/>
        </p:spPr>
        <p:txBody>
          <a:bodyPr wrap="square" rtlCol="0">
            <a:spAutoFit/>
          </a:bodyPr>
          <a:lstStyle/>
          <a:p>
            <a:r>
              <a:rPr lang="en-US" sz="2000" dirty="0">
                <a:solidFill>
                  <a:srgbClr val="2D3E50"/>
                </a:solidFill>
                <a:latin typeface="Roboto" panose="02000000000000000000" pitchFamily="2" charset="0"/>
                <a:ea typeface="Roboto" panose="02000000000000000000" pitchFamily="2" charset="0"/>
              </a:rPr>
              <a:t>Burnout is a response to chronic stress</a:t>
            </a:r>
            <a:endParaRPr lang="en-US" sz="2000" dirty="0">
              <a:solidFill>
                <a:srgbClr val="2D3E50"/>
              </a:solidFill>
            </a:endParaRPr>
          </a:p>
        </p:txBody>
      </p:sp>
      <p:sp>
        <p:nvSpPr>
          <p:cNvPr id="8" name="Line2">
            <a:extLst>
              <a:ext uri="{FF2B5EF4-FFF2-40B4-BE49-F238E27FC236}">
                <a16:creationId xmlns:a16="http://schemas.microsoft.com/office/drawing/2014/main" id="{C175A4C6-3474-1D19-6A52-23D8C51E9342}"/>
              </a:ext>
            </a:extLst>
          </p:cNvPr>
          <p:cNvSpPr txBox="1"/>
          <p:nvPr/>
        </p:nvSpPr>
        <p:spPr>
          <a:xfrm>
            <a:off x="6785879" y="2420055"/>
            <a:ext cx="5406121" cy="1015663"/>
          </a:xfrm>
          <a:prstGeom prst="rect">
            <a:avLst/>
          </a:prstGeom>
          <a:noFill/>
        </p:spPr>
        <p:txBody>
          <a:bodyPr wrap="square" rtlCol="0">
            <a:spAutoFit/>
          </a:bodyPr>
          <a:lstStyle/>
          <a:p>
            <a:r>
              <a:rPr lang="en-US" sz="2000" dirty="0">
                <a:solidFill>
                  <a:srgbClr val="2D3E50"/>
                </a:solidFill>
                <a:latin typeface="Roboto" panose="02000000000000000000" pitchFamily="2" charset="0"/>
                <a:ea typeface="Roboto" panose="02000000000000000000" pitchFamily="2" charset="0"/>
              </a:rPr>
              <a:t>Use the </a:t>
            </a:r>
            <a:r>
              <a:rPr lang="en-US" sz="2000" b="1" dirty="0">
                <a:solidFill>
                  <a:srgbClr val="2D3E50"/>
                </a:solidFill>
                <a:latin typeface="Roboto" panose="02000000000000000000" pitchFamily="2" charset="0"/>
                <a:ea typeface="Roboto" panose="02000000000000000000" pitchFamily="2" charset="0"/>
              </a:rPr>
              <a:t>Maslach Burnout Inventory</a:t>
            </a:r>
            <a:r>
              <a:rPr lang="en-US" sz="2000" dirty="0">
                <a:solidFill>
                  <a:srgbClr val="2D3E50"/>
                </a:solidFill>
                <a:latin typeface="Roboto" panose="02000000000000000000" pitchFamily="2" charset="0"/>
                <a:ea typeface="Roboto" panose="02000000000000000000" pitchFamily="2" charset="0"/>
              </a:rPr>
              <a:t> from</a:t>
            </a:r>
            <a:br>
              <a:rPr lang="en-US" sz="2000" dirty="0">
                <a:solidFill>
                  <a:srgbClr val="2D3E50"/>
                </a:solidFill>
                <a:latin typeface="Roboto" panose="02000000000000000000" pitchFamily="2" charset="0"/>
                <a:ea typeface="Roboto" panose="02000000000000000000" pitchFamily="2" charset="0"/>
              </a:rPr>
            </a:br>
            <a:r>
              <a:rPr lang="en-US" sz="2000" b="1" dirty="0">
                <a:solidFill>
                  <a:srgbClr val="2D3E50"/>
                </a:solidFill>
                <a:latin typeface="Roboto" panose="02000000000000000000" pitchFamily="2" charset="0"/>
                <a:ea typeface="Roboto" panose="02000000000000000000" pitchFamily="2" charset="0"/>
              </a:rPr>
              <a:t>mindgarden.com</a:t>
            </a:r>
            <a:r>
              <a:rPr lang="en-US" sz="2000" dirty="0">
                <a:solidFill>
                  <a:srgbClr val="2D3E50"/>
                </a:solidFill>
                <a:latin typeface="Roboto" panose="02000000000000000000" pitchFamily="2" charset="0"/>
                <a:ea typeface="Roboto" panose="02000000000000000000" pitchFamily="2" charset="0"/>
              </a:rPr>
              <a:t> to measure feelings of</a:t>
            </a:r>
            <a:br>
              <a:rPr lang="en-US" sz="2000" dirty="0">
                <a:solidFill>
                  <a:srgbClr val="2D3E50"/>
                </a:solidFill>
                <a:latin typeface="Roboto" panose="02000000000000000000" pitchFamily="2" charset="0"/>
                <a:ea typeface="Roboto" panose="02000000000000000000" pitchFamily="2" charset="0"/>
              </a:rPr>
            </a:br>
            <a:r>
              <a:rPr lang="en-US" sz="2000" dirty="0">
                <a:solidFill>
                  <a:srgbClr val="2D3E50"/>
                </a:solidFill>
                <a:latin typeface="Roboto" panose="02000000000000000000" pitchFamily="2" charset="0"/>
                <a:ea typeface="Roboto" panose="02000000000000000000" pitchFamily="2" charset="0"/>
              </a:rPr>
              <a:t>Exhaustion / Cynicism / Professional Efficacy</a:t>
            </a:r>
            <a:endParaRPr lang="en-US" sz="2000" dirty="0">
              <a:solidFill>
                <a:srgbClr val="2D3E50"/>
              </a:solidFill>
            </a:endParaRPr>
          </a:p>
        </p:txBody>
      </p:sp>
      <p:sp>
        <p:nvSpPr>
          <p:cNvPr id="10" name="Line2">
            <a:extLst>
              <a:ext uri="{FF2B5EF4-FFF2-40B4-BE49-F238E27FC236}">
                <a16:creationId xmlns:a16="http://schemas.microsoft.com/office/drawing/2014/main" id="{6B6B1355-2060-1323-2681-090747BE556E}"/>
              </a:ext>
            </a:extLst>
          </p:cNvPr>
          <p:cNvSpPr txBox="1"/>
          <p:nvPr/>
        </p:nvSpPr>
        <p:spPr>
          <a:xfrm>
            <a:off x="6785879" y="3803246"/>
            <a:ext cx="5406121" cy="707886"/>
          </a:xfrm>
          <a:prstGeom prst="rect">
            <a:avLst/>
          </a:prstGeom>
          <a:noFill/>
        </p:spPr>
        <p:txBody>
          <a:bodyPr wrap="square" rtlCol="0">
            <a:spAutoFit/>
          </a:bodyPr>
          <a:lstStyle/>
          <a:p>
            <a:r>
              <a:rPr lang="en-US" sz="2000" dirty="0">
                <a:solidFill>
                  <a:srgbClr val="2D3E50"/>
                </a:solidFill>
                <a:latin typeface="Roboto" panose="02000000000000000000" pitchFamily="2" charset="0"/>
                <a:ea typeface="Roboto" panose="02000000000000000000" pitchFamily="2" charset="0"/>
              </a:rPr>
              <a:t>Discuss individual burnout profiles in weekly </a:t>
            </a:r>
            <a:br>
              <a:rPr lang="en-US" sz="2000" dirty="0">
                <a:solidFill>
                  <a:srgbClr val="2D3E50"/>
                </a:solidFill>
                <a:latin typeface="Roboto" panose="02000000000000000000" pitchFamily="2" charset="0"/>
                <a:ea typeface="Roboto" panose="02000000000000000000" pitchFamily="2" charset="0"/>
              </a:rPr>
            </a:br>
            <a:r>
              <a:rPr lang="en-US" sz="2000" b="1" dirty="0">
                <a:solidFill>
                  <a:srgbClr val="2D3E50"/>
                </a:solidFill>
                <a:latin typeface="Roboto" panose="02000000000000000000" pitchFamily="2" charset="0"/>
                <a:ea typeface="Roboto" panose="02000000000000000000" pitchFamily="2" charset="0"/>
              </a:rPr>
              <a:t>1-on-1s</a:t>
            </a:r>
            <a:r>
              <a:rPr lang="en-US" sz="2000" dirty="0">
                <a:solidFill>
                  <a:srgbClr val="2D3E50"/>
                </a:solidFill>
                <a:latin typeface="Roboto" panose="02000000000000000000" pitchFamily="2" charset="0"/>
                <a:ea typeface="Roboto" panose="02000000000000000000" pitchFamily="2" charset="0"/>
              </a:rPr>
              <a:t> to create targeted solutions</a:t>
            </a:r>
            <a:endParaRPr lang="en-US" sz="2000" dirty="0">
              <a:solidFill>
                <a:srgbClr val="2D3E50"/>
              </a:solidFill>
            </a:endParaRPr>
          </a:p>
        </p:txBody>
      </p:sp>
      <p:sp>
        <p:nvSpPr>
          <p:cNvPr id="15" name="Line2">
            <a:extLst>
              <a:ext uri="{FF2B5EF4-FFF2-40B4-BE49-F238E27FC236}">
                <a16:creationId xmlns:a16="http://schemas.microsoft.com/office/drawing/2014/main" id="{83CE5AC4-C3FC-E8A8-1C5B-5DC69E32A939}"/>
              </a:ext>
            </a:extLst>
          </p:cNvPr>
          <p:cNvSpPr txBox="1"/>
          <p:nvPr/>
        </p:nvSpPr>
        <p:spPr>
          <a:xfrm>
            <a:off x="6785879" y="4878660"/>
            <a:ext cx="5406121" cy="707886"/>
          </a:xfrm>
          <a:prstGeom prst="rect">
            <a:avLst/>
          </a:prstGeom>
          <a:noFill/>
        </p:spPr>
        <p:txBody>
          <a:bodyPr wrap="square" rtlCol="0">
            <a:spAutoFit/>
          </a:bodyPr>
          <a:lstStyle/>
          <a:p>
            <a:r>
              <a:rPr lang="en-US" sz="2000" dirty="0">
                <a:solidFill>
                  <a:srgbClr val="2D3E50"/>
                </a:solidFill>
                <a:latin typeface="Roboto" panose="02000000000000000000" pitchFamily="2" charset="0"/>
                <a:ea typeface="Roboto" panose="02000000000000000000" pitchFamily="2" charset="0"/>
              </a:rPr>
              <a:t>Don’t expect magical results; but if you do the work, things will improve</a:t>
            </a:r>
            <a:endParaRPr lang="en-US" sz="2000" dirty="0">
              <a:solidFill>
                <a:srgbClr val="2D3E50"/>
              </a:solidFill>
            </a:endParaRPr>
          </a:p>
        </p:txBody>
      </p:sp>
      <p:sp>
        <p:nvSpPr>
          <p:cNvPr id="17" name="Line2">
            <a:extLst>
              <a:ext uri="{FF2B5EF4-FFF2-40B4-BE49-F238E27FC236}">
                <a16:creationId xmlns:a16="http://schemas.microsoft.com/office/drawing/2014/main" id="{540FA2F0-C922-A61E-0F4B-4FB6570138BD}"/>
              </a:ext>
            </a:extLst>
          </p:cNvPr>
          <p:cNvSpPr txBox="1"/>
          <p:nvPr/>
        </p:nvSpPr>
        <p:spPr>
          <a:xfrm>
            <a:off x="18960" y="3464231"/>
            <a:ext cx="6072878" cy="400110"/>
          </a:xfrm>
          <a:prstGeom prst="rect">
            <a:avLst/>
          </a:prstGeom>
          <a:noFill/>
        </p:spPr>
        <p:txBody>
          <a:bodyPr wrap="square" rtlCol="0">
            <a:spAutoFit/>
          </a:bodyPr>
          <a:lstStyle/>
          <a:p>
            <a:pPr algn="ctr"/>
            <a:r>
              <a:rPr lang="en-US" sz="2000" b="1" dirty="0">
                <a:solidFill>
                  <a:schemeClr val="bg1"/>
                </a:solidFill>
                <a:hlinkClick r:id="rId5">
                  <a:extLst>
                    <a:ext uri="{A12FA001-AC4F-418D-AE19-62706E023703}">
                      <ahyp:hlinkClr xmlns:ahyp="http://schemas.microsoft.com/office/drawing/2018/hyperlinkcolor" val="tx"/>
                    </a:ext>
                  </a:extLst>
                </a:hlinkClick>
              </a:rPr>
              <a:t>petryjohnson@gmail.com</a:t>
            </a:r>
            <a:r>
              <a:rPr lang="en-US" sz="2000" dirty="0">
                <a:solidFill>
                  <a:schemeClr val="bg1"/>
                </a:solidFill>
              </a:rPr>
              <a:t> / </a:t>
            </a:r>
            <a:r>
              <a:rPr lang="en-US" sz="2000" b="1" dirty="0">
                <a:solidFill>
                  <a:schemeClr val="bg1"/>
                </a:solidFill>
              </a:rPr>
              <a:t>@spetryjohnson</a:t>
            </a:r>
          </a:p>
        </p:txBody>
      </p:sp>
      <p:sp>
        <p:nvSpPr>
          <p:cNvPr id="26" name="Rectangle: Rounded Corners 25">
            <a:extLst>
              <a:ext uri="{FF2B5EF4-FFF2-40B4-BE49-F238E27FC236}">
                <a16:creationId xmlns:a16="http://schemas.microsoft.com/office/drawing/2014/main" id="{95D95C55-6E9F-D92E-5CF4-32C734A6A74A}"/>
              </a:ext>
            </a:extLst>
          </p:cNvPr>
          <p:cNvSpPr/>
          <p:nvPr/>
        </p:nvSpPr>
        <p:spPr>
          <a:xfrm>
            <a:off x="23826" y="5630394"/>
            <a:ext cx="12166319" cy="1256853"/>
          </a:xfrm>
          <a:prstGeom prst="roundRect">
            <a:avLst>
              <a:gd name="adj" fmla="val 8737"/>
            </a:avLst>
          </a:prstGeom>
          <a:solidFill>
            <a:srgbClr val="2D3E50"/>
          </a:solidFill>
          <a:ln>
            <a:solidFill>
              <a:srgbClr val="2D3E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CA020021-20A9-960E-BF4A-2E681BFC4F09}"/>
              </a:ext>
            </a:extLst>
          </p:cNvPr>
          <p:cNvSpPr txBox="1"/>
          <p:nvPr/>
        </p:nvSpPr>
        <p:spPr>
          <a:xfrm flipH="1">
            <a:off x="191360" y="5879209"/>
            <a:ext cx="4809663" cy="769441"/>
          </a:xfrm>
          <a:prstGeom prst="rect">
            <a:avLst/>
          </a:prstGeom>
          <a:noFill/>
        </p:spPr>
        <p:txBody>
          <a:bodyPr wrap="square" rtlCol="0">
            <a:spAutoFit/>
          </a:bodyPr>
          <a:lstStyle/>
          <a:p>
            <a:pPr algn="ctr"/>
            <a:r>
              <a:rPr lang="en-US" sz="4400" dirty="0">
                <a:solidFill>
                  <a:srgbClr val="FFFFFF"/>
                </a:solidFill>
                <a:latin typeface="Roboto Black" panose="02000000000000000000" pitchFamily="2" charset="0"/>
                <a:ea typeface="Roboto Black" panose="02000000000000000000" pitchFamily="2" charset="0"/>
              </a:rPr>
              <a:t> I’m hiring!</a:t>
            </a:r>
          </a:p>
        </p:txBody>
      </p:sp>
      <p:sp>
        <p:nvSpPr>
          <p:cNvPr id="28" name="TextBox 27">
            <a:extLst>
              <a:ext uri="{FF2B5EF4-FFF2-40B4-BE49-F238E27FC236}">
                <a16:creationId xmlns:a16="http://schemas.microsoft.com/office/drawing/2014/main" id="{9AF27A86-8254-9823-E532-86DC0FEF24B8}"/>
              </a:ext>
            </a:extLst>
          </p:cNvPr>
          <p:cNvSpPr txBox="1"/>
          <p:nvPr/>
        </p:nvSpPr>
        <p:spPr>
          <a:xfrm flipH="1">
            <a:off x="5342161" y="5674146"/>
            <a:ext cx="1899288" cy="523220"/>
          </a:xfrm>
          <a:prstGeom prst="rect">
            <a:avLst/>
          </a:prstGeom>
          <a:noFill/>
        </p:spPr>
        <p:txBody>
          <a:bodyPr wrap="square" rtlCol="0">
            <a:spAutoFit/>
          </a:bodyPr>
          <a:lstStyle/>
          <a:p>
            <a:pPr algn="r"/>
            <a:r>
              <a:rPr lang="en-US" sz="2800" dirty="0">
                <a:solidFill>
                  <a:srgbClr val="FFFFFF"/>
                </a:solidFill>
                <a:latin typeface="Roboto" panose="02000000000000000000" pitchFamily="2" charset="0"/>
                <a:ea typeface="Roboto" panose="02000000000000000000" pitchFamily="2" charset="0"/>
              </a:rPr>
              <a:t>Developer:</a:t>
            </a:r>
            <a:endParaRPr lang="en-US" sz="4400" dirty="0">
              <a:solidFill>
                <a:srgbClr val="FFFFFF"/>
              </a:solidFill>
              <a:latin typeface="Roboto" panose="02000000000000000000" pitchFamily="2" charset="0"/>
              <a:ea typeface="Roboto" panose="02000000000000000000" pitchFamily="2" charset="0"/>
            </a:endParaRPr>
          </a:p>
        </p:txBody>
      </p:sp>
      <p:sp>
        <p:nvSpPr>
          <p:cNvPr id="29" name="TextBox 28">
            <a:extLst>
              <a:ext uri="{FF2B5EF4-FFF2-40B4-BE49-F238E27FC236}">
                <a16:creationId xmlns:a16="http://schemas.microsoft.com/office/drawing/2014/main" id="{5FFBF0F3-CA45-FD02-F920-5538B0498BE3}"/>
              </a:ext>
            </a:extLst>
          </p:cNvPr>
          <p:cNvSpPr txBox="1"/>
          <p:nvPr/>
        </p:nvSpPr>
        <p:spPr>
          <a:xfrm flipH="1">
            <a:off x="7241449" y="5702452"/>
            <a:ext cx="5014450" cy="523220"/>
          </a:xfrm>
          <a:prstGeom prst="rect">
            <a:avLst/>
          </a:prstGeom>
          <a:noFill/>
        </p:spPr>
        <p:txBody>
          <a:bodyPr wrap="square" rtlCol="0">
            <a:spAutoFit/>
          </a:bodyPr>
          <a:lstStyle/>
          <a:p>
            <a:r>
              <a:rPr lang="en-US" sz="2800" dirty="0">
                <a:solidFill>
                  <a:srgbClr val="FFFFFF"/>
                </a:solidFill>
                <a:latin typeface="Roboto" panose="02000000000000000000" pitchFamily="2" charset="0"/>
                <a:ea typeface="Roboto" panose="02000000000000000000" pitchFamily="2" charset="0"/>
              </a:rPr>
              <a:t>bit.ly/</a:t>
            </a:r>
            <a:r>
              <a:rPr lang="en-US" sz="2800" b="1" dirty="0" err="1">
                <a:solidFill>
                  <a:srgbClr val="FFFFFF"/>
                </a:solidFill>
                <a:latin typeface="Roboto" panose="02000000000000000000" pitchFamily="2" charset="0"/>
                <a:ea typeface="Roboto" panose="02000000000000000000" pitchFamily="2" charset="0"/>
              </a:rPr>
              <a:t>AwesomeJobForDevs</a:t>
            </a:r>
            <a:endParaRPr lang="en-US" sz="4400" b="1" dirty="0">
              <a:solidFill>
                <a:srgbClr val="FFFFFF"/>
              </a:solidFill>
              <a:latin typeface="Roboto" panose="02000000000000000000" pitchFamily="2" charset="0"/>
              <a:ea typeface="Roboto" panose="02000000000000000000" pitchFamily="2" charset="0"/>
            </a:endParaRPr>
          </a:p>
        </p:txBody>
      </p:sp>
      <p:sp>
        <p:nvSpPr>
          <p:cNvPr id="30" name="TextBox 29">
            <a:extLst>
              <a:ext uri="{FF2B5EF4-FFF2-40B4-BE49-F238E27FC236}">
                <a16:creationId xmlns:a16="http://schemas.microsoft.com/office/drawing/2014/main" id="{64D11276-523E-E1B4-EBF9-5FC58516C68B}"/>
              </a:ext>
            </a:extLst>
          </p:cNvPr>
          <p:cNvSpPr txBox="1"/>
          <p:nvPr/>
        </p:nvSpPr>
        <p:spPr>
          <a:xfrm flipH="1">
            <a:off x="4653107" y="6239230"/>
            <a:ext cx="2588342" cy="523220"/>
          </a:xfrm>
          <a:prstGeom prst="rect">
            <a:avLst/>
          </a:prstGeom>
          <a:noFill/>
        </p:spPr>
        <p:txBody>
          <a:bodyPr wrap="square" rtlCol="0">
            <a:spAutoFit/>
          </a:bodyPr>
          <a:lstStyle/>
          <a:p>
            <a:pPr algn="r"/>
            <a:r>
              <a:rPr lang="en-US" sz="2800" dirty="0">
                <a:solidFill>
                  <a:srgbClr val="FFFFFF"/>
                </a:solidFill>
                <a:latin typeface="Roboto" panose="02000000000000000000" pitchFamily="2" charset="0"/>
                <a:ea typeface="Roboto" panose="02000000000000000000" pitchFamily="2" charset="0"/>
              </a:rPr>
              <a:t>Test Engineer:</a:t>
            </a:r>
            <a:endParaRPr lang="en-US" sz="4400" dirty="0">
              <a:solidFill>
                <a:srgbClr val="FFFFFF"/>
              </a:solidFill>
              <a:latin typeface="Roboto" panose="02000000000000000000" pitchFamily="2" charset="0"/>
              <a:ea typeface="Roboto" panose="02000000000000000000" pitchFamily="2" charset="0"/>
            </a:endParaRPr>
          </a:p>
        </p:txBody>
      </p:sp>
      <p:sp>
        <p:nvSpPr>
          <p:cNvPr id="31" name="TextBox 30">
            <a:extLst>
              <a:ext uri="{FF2B5EF4-FFF2-40B4-BE49-F238E27FC236}">
                <a16:creationId xmlns:a16="http://schemas.microsoft.com/office/drawing/2014/main" id="{3F1F1253-5792-73C8-B94E-2C96FBD29DAF}"/>
              </a:ext>
            </a:extLst>
          </p:cNvPr>
          <p:cNvSpPr txBox="1"/>
          <p:nvPr/>
        </p:nvSpPr>
        <p:spPr>
          <a:xfrm flipH="1">
            <a:off x="7241449" y="6267536"/>
            <a:ext cx="4950550" cy="523220"/>
          </a:xfrm>
          <a:prstGeom prst="rect">
            <a:avLst/>
          </a:prstGeom>
          <a:noFill/>
        </p:spPr>
        <p:txBody>
          <a:bodyPr wrap="square" rtlCol="0">
            <a:spAutoFit/>
          </a:bodyPr>
          <a:lstStyle/>
          <a:p>
            <a:r>
              <a:rPr lang="en-US" sz="2800" dirty="0">
                <a:solidFill>
                  <a:srgbClr val="FFFFFF"/>
                </a:solidFill>
                <a:latin typeface="Roboto" panose="02000000000000000000" pitchFamily="2" charset="0"/>
                <a:ea typeface="Roboto" panose="02000000000000000000" pitchFamily="2" charset="0"/>
              </a:rPr>
              <a:t>bit.ly/</a:t>
            </a:r>
            <a:r>
              <a:rPr lang="en-US" sz="2800" b="1" dirty="0" err="1">
                <a:solidFill>
                  <a:srgbClr val="FFFFFF"/>
                </a:solidFill>
                <a:latin typeface="Roboto" panose="02000000000000000000" pitchFamily="2" charset="0"/>
                <a:ea typeface="Roboto" panose="02000000000000000000" pitchFamily="2" charset="0"/>
              </a:rPr>
              <a:t>AwesomeJobForTester</a:t>
            </a:r>
            <a:endParaRPr lang="en-US" sz="4400" b="1" dirty="0">
              <a:solidFill>
                <a:srgbClr val="FFFFFF"/>
              </a:solidFill>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22370039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6C8BF54-A96C-D55E-24A8-DA6E98029255}"/>
              </a:ext>
            </a:extLst>
          </p:cNvPr>
          <p:cNvPicPr>
            <a:picLocks noChangeAspect="1"/>
          </p:cNvPicPr>
          <p:nvPr/>
        </p:nvPicPr>
        <p:blipFill>
          <a:blip r:embed="rId3"/>
          <a:stretch>
            <a:fillRect/>
          </a:stretch>
        </p:blipFill>
        <p:spPr>
          <a:xfrm>
            <a:off x="388358" y="1436215"/>
            <a:ext cx="11292709" cy="5404042"/>
          </a:xfrm>
          <a:prstGeom prst="rect">
            <a:avLst/>
          </a:prstGeom>
        </p:spPr>
      </p:pic>
      <p:sp>
        <p:nvSpPr>
          <p:cNvPr id="17" name="!!Line2">
            <a:extLst>
              <a:ext uri="{FF2B5EF4-FFF2-40B4-BE49-F238E27FC236}">
                <a16:creationId xmlns:a16="http://schemas.microsoft.com/office/drawing/2014/main" id="{2ADA3B25-6CB7-397C-4739-56F0EB629BF3}"/>
              </a:ext>
            </a:extLst>
          </p:cNvPr>
          <p:cNvSpPr txBox="1"/>
          <p:nvPr/>
        </p:nvSpPr>
        <p:spPr>
          <a:xfrm>
            <a:off x="4267201" y="845510"/>
            <a:ext cx="36575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Understanding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graphicFrame>
        <p:nvGraphicFramePr>
          <p:cNvPr id="6" name="Chart 5">
            <a:extLst>
              <a:ext uri="{FF2B5EF4-FFF2-40B4-BE49-F238E27FC236}">
                <a16:creationId xmlns:a16="http://schemas.microsoft.com/office/drawing/2014/main" id="{7F2F53F7-2E70-B26C-7895-3B0DA5153C72}"/>
              </a:ext>
            </a:extLst>
          </p:cNvPr>
          <p:cNvGraphicFramePr/>
          <p:nvPr/>
        </p:nvGraphicFramePr>
        <p:xfrm>
          <a:off x="2987208" y="3131857"/>
          <a:ext cx="6095010" cy="3326762"/>
        </p:xfrm>
        <a:graphic>
          <a:graphicData uri="http://schemas.openxmlformats.org/drawingml/2006/chart">
            <c:chart xmlns:c="http://schemas.openxmlformats.org/drawingml/2006/chart" xmlns:r="http://schemas.openxmlformats.org/officeDocument/2006/relationships" r:id="rId5"/>
          </a:graphicData>
        </a:graphic>
      </p:graphicFrame>
      <p:sp>
        <p:nvSpPr>
          <p:cNvPr id="9" name="!!Stat head">
            <a:extLst>
              <a:ext uri="{FF2B5EF4-FFF2-40B4-BE49-F238E27FC236}">
                <a16:creationId xmlns:a16="http://schemas.microsoft.com/office/drawing/2014/main" id="{21EBD776-F9BD-7C5D-8D93-8CE390F564B4}"/>
              </a:ext>
            </a:extLst>
          </p:cNvPr>
          <p:cNvSpPr txBox="1"/>
          <p:nvPr/>
        </p:nvSpPr>
        <p:spPr>
          <a:xfrm>
            <a:off x="12364200" y="1832968"/>
            <a:ext cx="6095010" cy="1077218"/>
          </a:xfrm>
          <a:prstGeom prst="rect">
            <a:avLst/>
          </a:prstGeom>
          <a:noFill/>
        </p:spPr>
        <p:txBody>
          <a:bodyPr wrap="square" rtlCol="0">
            <a:spAutoFit/>
          </a:bodyPr>
          <a:lstStyle/>
          <a:p>
            <a:pPr algn="ctr"/>
            <a:r>
              <a:rPr lang="en-US" sz="3200" dirty="0">
                <a:solidFill>
                  <a:srgbClr val="FF0000"/>
                </a:solidFill>
                <a:latin typeface="Roboto" panose="02000000000000000000" pitchFamily="2" charset="0"/>
                <a:ea typeface="Roboto" panose="02000000000000000000" pitchFamily="2" charset="0"/>
              </a:rPr>
              <a:t>Employed Americans w/</a:t>
            </a:r>
            <a:br>
              <a:rPr lang="en-US" sz="3200" dirty="0">
                <a:solidFill>
                  <a:srgbClr val="FF0000"/>
                </a:solidFill>
                <a:latin typeface="Roboto" panose="02000000000000000000" pitchFamily="2" charset="0"/>
                <a:ea typeface="Roboto" panose="02000000000000000000" pitchFamily="2" charset="0"/>
              </a:rPr>
            </a:br>
            <a:r>
              <a:rPr lang="en-US" sz="3200" b="1" dirty="0">
                <a:solidFill>
                  <a:srgbClr val="FF0000"/>
                </a:solidFill>
                <a:latin typeface="Roboto" panose="02000000000000000000" pitchFamily="2" charset="0"/>
                <a:ea typeface="Roboto" panose="02000000000000000000" pitchFamily="2" charset="0"/>
              </a:rPr>
              <a:t>no ideas</a:t>
            </a:r>
            <a:r>
              <a:rPr lang="en-US" sz="3200" dirty="0">
                <a:solidFill>
                  <a:srgbClr val="FF0000"/>
                </a:solidFill>
                <a:latin typeface="Roboto" panose="02000000000000000000" pitchFamily="2" charset="0"/>
                <a:ea typeface="Roboto" panose="02000000000000000000" pitchFamily="2" charset="0"/>
              </a:rPr>
              <a:t> for reducing burnout </a:t>
            </a:r>
          </a:p>
        </p:txBody>
      </p:sp>
      <p:sp>
        <p:nvSpPr>
          <p:cNvPr id="10" name="!!Stat">
            <a:extLst>
              <a:ext uri="{FF2B5EF4-FFF2-40B4-BE49-F238E27FC236}">
                <a16:creationId xmlns:a16="http://schemas.microsoft.com/office/drawing/2014/main" id="{B66E8633-42C2-B3DC-A89E-82FF4E19416E}"/>
              </a:ext>
            </a:extLst>
          </p:cNvPr>
          <p:cNvSpPr txBox="1"/>
          <p:nvPr/>
        </p:nvSpPr>
        <p:spPr>
          <a:xfrm>
            <a:off x="14006286" y="4333573"/>
            <a:ext cx="2921990" cy="923330"/>
          </a:xfrm>
          <a:prstGeom prst="rect">
            <a:avLst/>
          </a:prstGeom>
          <a:noFill/>
        </p:spPr>
        <p:txBody>
          <a:bodyPr wrap="square" rtlCol="0">
            <a:spAutoFit/>
          </a:bodyPr>
          <a:lstStyle/>
          <a:p>
            <a:pPr algn="ctr"/>
            <a:r>
              <a:rPr lang="en-US" sz="5400" dirty="0">
                <a:solidFill>
                  <a:srgbClr val="FF0000"/>
                </a:solidFill>
                <a:latin typeface="Roboto Black" panose="02000000000000000000" pitchFamily="2" charset="0"/>
                <a:ea typeface="Roboto Black" panose="02000000000000000000" pitchFamily="2" charset="0"/>
              </a:rPr>
              <a:t>1 in 10</a:t>
            </a:r>
          </a:p>
        </p:txBody>
      </p:sp>
      <p:sp>
        <p:nvSpPr>
          <p:cNvPr id="5" name="!!Red text BG 2">
            <a:extLst>
              <a:ext uri="{FF2B5EF4-FFF2-40B4-BE49-F238E27FC236}">
                <a16:creationId xmlns:a16="http://schemas.microsoft.com/office/drawing/2014/main" id="{360D259B-082A-006A-364E-2CB8EC5CCA46}"/>
              </a:ext>
            </a:extLst>
          </p:cNvPr>
          <p:cNvSpPr/>
          <p:nvPr/>
        </p:nvSpPr>
        <p:spPr>
          <a:xfrm>
            <a:off x="3091162" y="1996516"/>
            <a:ext cx="2090438" cy="753704"/>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d text 2">
            <a:extLst>
              <a:ext uri="{FF2B5EF4-FFF2-40B4-BE49-F238E27FC236}">
                <a16:creationId xmlns:a16="http://schemas.microsoft.com/office/drawing/2014/main" id="{D4219037-9976-1209-6357-81E3FA55DF6C}"/>
              </a:ext>
            </a:extLst>
          </p:cNvPr>
          <p:cNvSpPr txBox="1"/>
          <p:nvPr/>
        </p:nvSpPr>
        <p:spPr>
          <a:xfrm>
            <a:off x="1672581" y="2152448"/>
            <a:ext cx="4927600" cy="400110"/>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rPr>
              <a:t>2020</a:t>
            </a:r>
          </a:p>
        </p:txBody>
      </p:sp>
      <p:cxnSp>
        <p:nvCxnSpPr>
          <p:cNvPr id="8" name="Line 1">
            <a:extLst>
              <a:ext uri="{FF2B5EF4-FFF2-40B4-BE49-F238E27FC236}">
                <a16:creationId xmlns:a16="http://schemas.microsoft.com/office/drawing/2014/main" id="{E3EB642B-F826-A2C0-8339-51A321A6DFEB}"/>
              </a:ext>
            </a:extLst>
          </p:cNvPr>
          <p:cNvCxnSpPr>
            <a:cxnSpLocks/>
          </p:cNvCxnSpPr>
          <p:nvPr/>
        </p:nvCxnSpPr>
        <p:spPr>
          <a:xfrm flipH="1">
            <a:off x="2304075" y="2681598"/>
            <a:ext cx="921725" cy="1330078"/>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87335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childTnLst>
                          </p:cTn>
                        </p:par>
                        <p:par>
                          <p:cTn id="15" fill="hold">
                            <p:stCondLst>
                              <p:cond delay="1000"/>
                            </p:stCondLst>
                            <p:childTnLst>
                              <p:par>
                                <p:cTn id="16" presetID="1" presetClass="exit" presetSubtype="0" fill="hold" grpId="0" nodeType="afterEffect">
                                  <p:stCondLst>
                                    <p:cond delay="0"/>
                                  </p:stCondLst>
                                  <p:childTnLst>
                                    <p:set>
                                      <p:cBhvr>
                                        <p:cTn id="17" dur="1" fill="hold">
                                          <p:stCondLst>
                                            <p:cond delay="0"/>
                                          </p:stCondLst>
                                        </p:cTn>
                                        <p:tgtEl>
                                          <p:spTgt spid="9"/>
                                        </p:tgtEl>
                                        <p:attrNameLst>
                                          <p:attrName>style.visibility</p:attrName>
                                        </p:attrNameLst>
                                      </p:cBhvr>
                                      <p:to>
                                        <p:strVal val="hidden"/>
                                      </p:to>
                                    </p:set>
                                  </p:childTnLst>
                                </p:cTn>
                              </p:par>
                              <p:par>
                                <p:cTn id="18" presetID="1" presetClass="exit" presetSubtype="0" fill="hold" grpId="0" nodeType="withEffect">
                                  <p:stCondLst>
                                    <p:cond delay="0"/>
                                  </p:stCondLst>
                                  <p:childTnLst>
                                    <p:set>
                                      <p:cBhvr>
                                        <p:cTn id="19"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5" grpId="0" animBg="1"/>
      <p:bldP spid="7" grpId="0"/>
    </p:bldLst>
  </p:timing>
</p:sld>
</file>

<file path=ppt/slides/slide1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6C8BF54-A96C-D55E-24A8-DA6E98029255}"/>
              </a:ext>
            </a:extLst>
          </p:cNvPr>
          <p:cNvPicPr>
            <a:picLocks noChangeAspect="1"/>
          </p:cNvPicPr>
          <p:nvPr/>
        </p:nvPicPr>
        <p:blipFill>
          <a:blip r:embed="rId3"/>
          <a:stretch>
            <a:fillRect/>
          </a:stretch>
        </p:blipFill>
        <p:spPr>
          <a:xfrm>
            <a:off x="388358" y="1436215"/>
            <a:ext cx="11292709" cy="5404042"/>
          </a:xfrm>
          <a:prstGeom prst="rect">
            <a:avLst/>
          </a:prstGeom>
        </p:spPr>
      </p:pic>
      <p:sp>
        <p:nvSpPr>
          <p:cNvPr id="17" name="!!Line2">
            <a:extLst>
              <a:ext uri="{FF2B5EF4-FFF2-40B4-BE49-F238E27FC236}">
                <a16:creationId xmlns:a16="http://schemas.microsoft.com/office/drawing/2014/main" id="{2ADA3B25-6CB7-397C-4739-56F0EB629BF3}"/>
              </a:ext>
            </a:extLst>
          </p:cNvPr>
          <p:cNvSpPr txBox="1"/>
          <p:nvPr/>
        </p:nvSpPr>
        <p:spPr>
          <a:xfrm>
            <a:off x="4267201" y="845510"/>
            <a:ext cx="36575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Understanding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graphicFrame>
        <p:nvGraphicFramePr>
          <p:cNvPr id="6" name="Chart 5">
            <a:extLst>
              <a:ext uri="{FF2B5EF4-FFF2-40B4-BE49-F238E27FC236}">
                <a16:creationId xmlns:a16="http://schemas.microsoft.com/office/drawing/2014/main" id="{7F2F53F7-2E70-B26C-7895-3B0DA5153C72}"/>
              </a:ext>
            </a:extLst>
          </p:cNvPr>
          <p:cNvGraphicFramePr/>
          <p:nvPr/>
        </p:nvGraphicFramePr>
        <p:xfrm>
          <a:off x="2987208" y="3131857"/>
          <a:ext cx="6095010" cy="3326762"/>
        </p:xfrm>
        <a:graphic>
          <a:graphicData uri="http://schemas.openxmlformats.org/drawingml/2006/chart">
            <c:chart xmlns:c="http://schemas.openxmlformats.org/drawingml/2006/chart" xmlns:r="http://schemas.openxmlformats.org/officeDocument/2006/relationships" r:id="rId5"/>
          </a:graphicData>
        </a:graphic>
      </p:graphicFrame>
      <p:pic>
        <p:nvPicPr>
          <p:cNvPr id="2" name="!!MBI">
            <a:extLst>
              <a:ext uri="{FF2B5EF4-FFF2-40B4-BE49-F238E27FC236}">
                <a16:creationId xmlns:a16="http://schemas.microsoft.com/office/drawing/2014/main" id="{74E347A4-4825-64EF-7D1E-FB41B7FD5C26}"/>
              </a:ext>
            </a:extLst>
          </p:cNvPr>
          <p:cNvPicPr>
            <a:picLocks noChangeAspect="1"/>
          </p:cNvPicPr>
          <p:nvPr/>
        </p:nvPicPr>
        <p:blipFill>
          <a:blip r:embed="rId6"/>
          <a:stretch>
            <a:fillRect/>
          </a:stretch>
        </p:blipFill>
        <p:spPr>
          <a:xfrm rot="4823034">
            <a:off x="10930889" y="6903654"/>
            <a:ext cx="1034142" cy="1334074"/>
          </a:xfrm>
          <a:prstGeom prst="rect">
            <a:avLst/>
          </a:prstGeom>
        </p:spPr>
      </p:pic>
      <p:sp>
        <p:nvSpPr>
          <p:cNvPr id="5" name="!!Red text BG 2">
            <a:extLst>
              <a:ext uri="{FF2B5EF4-FFF2-40B4-BE49-F238E27FC236}">
                <a16:creationId xmlns:a16="http://schemas.microsoft.com/office/drawing/2014/main" id="{360D259B-082A-006A-364E-2CB8EC5CCA46}"/>
              </a:ext>
            </a:extLst>
          </p:cNvPr>
          <p:cNvSpPr/>
          <p:nvPr/>
        </p:nvSpPr>
        <p:spPr>
          <a:xfrm>
            <a:off x="2806700" y="1996516"/>
            <a:ext cx="2654300" cy="753704"/>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d text 2">
            <a:extLst>
              <a:ext uri="{FF2B5EF4-FFF2-40B4-BE49-F238E27FC236}">
                <a16:creationId xmlns:a16="http://schemas.microsoft.com/office/drawing/2014/main" id="{D4219037-9976-1209-6357-81E3FA55DF6C}"/>
              </a:ext>
            </a:extLst>
          </p:cNvPr>
          <p:cNvSpPr txBox="1"/>
          <p:nvPr/>
        </p:nvSpPr>
        <p:spPr>
          <a:xfrm>
            <a:off x="1672581" y="2152448"/>
            <a:ext cx="4927600" cy="400110"/>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rPr>
              <a:t>2023?</a:t>
            </a:r>
          </a:p>
        </p:txBody>
      </p:sp>
      <p:cxnSp>
        <p:nvCxnSpPr>
          <p:cNvPr id="8" name="Line 1">
            <a:extLst>
              <a:ext uri="{FF2B5EF4-FFF2-40B4-BE49-F238E27FC236}">
                <a16:creationId xmlns:a16="http://schemas.microsoft.com/office/drawing/2014/main" id="{E3EB642B-F826-A2C0-8339-51A321A6DFEB}"/>
              </a:ext>
            </a:extLst>
          </p:cNvPr>
          <p:cNvCxnSpPr>
            <a:cxnSpLocks/>
          </p:cNvCxnSpPr>
          <p:nvPr/>
        </p:nvCxnSpPr>
        <p:spPr>
          <a:xfrm flipH="1">
            <a:off x="2987208" y="2750219"/>
            <a:ext cx="1025992" cy="942143"/>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cxnSp>
        <p:nvCxnSpPr>
          <p:cNvPr id="11" name="Line 1">
            <a:extLst>
              <a:ext uri="{FF2B5EF4-FFF2-40B4-BE49-F238E27FC236}">
                <a16:creationId xmlns:a16="http://schemas.microsoft.com/office/drawing/2014/main" id="{1BDB740E-F8C2-A008-4B84-C8E2F59A496B}"/>
              </a:ext>
            </a:extLst>
          </p:cNvPr>
          <p:cNvCxnSpPr>
            <a:cxnSpLocks/>
          </p:cNvCxnSpPr>
          <p:nvPr/>
        </p:nvCxnSpPr>
        <p:spPr>
          <a:xfrm>
            <a:off x="4013200" y="2750218"/>
            <a:ext cx="1930400" cy="1394860"/>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cxnSp>
        <p:nvCxnSpPr>
          <p:cNvPr id="15" name="Line 1">
            <a:extLst>
              <a:ext uri="{FF2B5EF4-FFF2-40B4-BE49-F238E27FC236}">
                <a16:creationId xmlns:a16="http://schemas.microsoft.com/office/drawing/2014/main" id="{4CD636C3-1B4C-3AD4-C621-8C86E641F2C9}"/>
              </a:ext>
            </a:extLst>
          </p:cNvPr>
          <p:cNvCxnSpPr>
            <a:cxnSpLocks/>
          </p:cNvCxnSpPr>
          <p:nvPr/>
        </p:nvCxnSpPr>
        <p:spPr>
          <a:xfrm>
            <a:off x="4013200" y="2750217"/>
            <a:ext cx="2997202" cy="1872583"/>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77682432"/>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tat head 2">
            <a:extLst>
              <a:ext uri="{FF2B5EF4-FFF2-40B4-BE49-F238E27FC236}">
                <a16:creationId xmlns:a16="http://schemas.microsoft.com/office/drawing/2014/main" id="{376893F0-A4EB-5D60-C6E4-1F354C9B83F4}"/>
              </a:ext>
            </a:extLst>
          </p:cNvPr>
          <p:cNvSpPr txBox="1"/>
          <p:nvPr/>
        </p:nvSpPr>
        <p:spPr>
          <a:xfrm>
            <a:off x="2438400" y="5766340"/>
            <a:ext cx="7329714" cy="1077218"/>
          </a:xfrm>
          <a:prstGeom prst="rect">
            <a:avLst/>
          </a:prstGeom>
          <a:noFill/>
        </p:spPr>
        <p:txBody>
          <a:bodyPr wrap="square" rtlCol="0">
            <a:spAutoFit/>
          </a:bodyPr>
          <a:lstStyle/>
          <a:p>
            <a:pPr algn="ctr"/>
            <a:r>
              <a:rPr lang="en-US" sz="3200" dirty="0">
                <a:solidFill>
                  <a:srgbClr val="CF3E3E"/>
                </a:solidFill>
                <a:latin typeface="Roboto" panose="02000000000000000000" pitchFamily="2" charset="0"/>
                <a:ea typeface="Roboto" panose="02000000000000000000" pitchFamily="2" charset="0"/>
              </a:rPr>
              <a:t>Burned out employees are </a:t>
            </a:r>
            <a:br>
              <a:rPr lang="en-US" sz="3200" dirty="0">
                <a:solidFill>
                  <a:srgbClr val="CF3E3E"/>
                </a:solidFill>
                <a:latin typeface="Roboto" panose="02000000000000000000" pitchFamily="2" charset="0"/>
                <a:ea typeface="Roboto" panose="02000000000000000000" pitchFamily="2" charset="0"/>
              </a:rPr>
            </a:br>
            <a:r>
              <a:rPr lang="en-US" sz="3200" b="1" dirty="0">
                <a:solidFill>
                  <a:srgbClr val="CF3E3E"/>
                </a:solidFill>
                <a:latin typeface="Roboto" panose="02000000000000000000" pitchFamily="2" charset="0"/>
                <a:ea typeface="Roboto" panose="02000000000000000000" pitchFamily="2" charset="0"/>
              </a:rPr>
              <a:t>2.6 times more likely to quit</a:t>
            </a:r>
          </a:p>
        </p:txBody>
      </p:sp>
      <p:sp>
        <p:nvSpPr>
          <p:cNvPr id="17" name="!!Line2">
            <a:extLst>
              <a:ext uri="{FF2B5EF4-FFF2-40B4-BE49-F238E27FC236}">
                <a16:creationId xmlns:a16="http://schemas.microsoft.com/office/drawing/2014/main" id="{2ADA3B25-6CB7-397C-4739-56F0EB629BF3}"/>
              </a:ext>
            </a:extLst>
          </p:cNvPr>
          <p:cNvSpPr txBox="1"/>
          <p:nvPr/>
        </p:nvSpPr>
        <p:spPr>
          <a:xfrm>
            <a:off x="4267201" y="845510"/>
            <a:ext cx="36575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Understanding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3"/>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graphicFrame>
        <p:nvGraphicFramePr>
          <p:cNvPr id="6" name="Chart 5">
            <a:extLst>
              <a:ext uri="{FF2B5EF4-FFF2-40B4-BE49-F238E27FC236}">
                <a16:creationId xmlns:a16="http://schemas.microsoft.com/office/drawing/2014/main" id="{7F2F53F7-2E70-B26C-7895-3B0DA5153C72}"/>
              </a:ext>
            </a:extLst>
          </p:cNvPr>
          <p:cNvGraphicFramePr/>
          <p:nvPr/>
        </p:nvGraphicFramePr>
        <p:xfrm>
          <a:off x="2987208" y="3131857"/>
          <a:ext cx="6095010" cy="3326762"/>
        </p:xfrm>
        <a:graphic>
          <a:graphicData uri="http://schemas.openxmlformats.org/drawingml/2006/chart">
            <c:chart xmlns:c="http://schemas.openxmlformats.org/drawingml/2006/chart" xmlns:r="http://schemas.openxmlformats.org/officeDocument/2006/relationships" r:id="rId4"/>
          </a:graphicData>
        </a:graphic>
      </p:graphicFrame>
      <p:pic>
        <p:nvPicPr>
          <p:cNvPr id="7" name="!!MBI">
            <a:extLst>
              <a:ext uri="{FF2B5EF4-FFF2-40B4-BE49-F238E27FC236}">
                <a16:creationId xmlns:a16="http://schemas.microsoft.com/office/drawing/2014/main" id="{DBD0693A-D88A-A0C8-1320-63E58CF440DC}"/>
              </a:ext>
            </a:extLst>
          </p:cNvPr>
          <p:cNvPicPr>
            <a:picLocks noChangeAspect="1"/>
          </p:cNvPicPr>
          <p:nvPr/>
        </p:nvPicPr>
        <p:blipFill>
          <a:blip r:embed="rId5"/>
          <a:stretch>
            <a:fillRect/>
          </a:stretch>
        </p:blipFill>
        <p:spPr>
          <a:xfrm rot="4823034">
            <a:off x="10930889" y="6903654"/>
            <a:ext cx="1034142" cy="1334074"/>
          </a:xfrm>
          <a:prstGeom prst="rect">
            <a:avLst/>
          </a:prstGeom>
        </p:spPr>
      </p:pic>
      <p:pic>
        <p:nvPicPr>
          <p:cNvPr id="2" name="!!Toilet">
            <a:extLst>
              <a:ext uri="{FF2B5EF4-FFF2-40B4-BE49-F238E27FC236}">
                <a16:creationId xmlns:a16="http://schemas.microsoft.com/office/drawing/2014/main" id="{D7D726A1-EB90-87B8-9322-D1A9953C39C1}"/>
              </a:ext>
            </a:extLst>
          </p:cNvPr>
          <p:cNvPicPr>
            <a:picLocks noChangeAspect="1"/>
          </p:cNvPicPr>
          <p:nvPr/>
        </p:nvPicPr>
        <p:blipFill>
          <a:blip r:embed="rId6"/>
          <a:stretch>
            <a:fillRect/>
          </a:stretch>
        </p:blipFill>
        <p:spPr>
          <a:xfrm>
            <a:off x="2999908" y="1361773"/>
            <a:ext cx="6193317" cy="4458494"/>
          </a:xfrm>
          <a:prstGeom prst="rect">
            <a:avLst/>
          </a:prstGeom>
        </p:spPr>
      </p:pic>
    </p:spTree>
    <p:extLst>
      <p:ext uri="{BB962C8B-B14F-4D97-AF65-F5344CB8AC3E}">
        <p14:creationId xmlns:p14="http://schemas.microsoft.com/office/powerpoint/2010/main" val="24582490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Char"/>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tat head 2">
            <a:extLst>
              <a:ext uri="{FF2B5EF4-FFF2-40B4-BE49-F238E27FC236}">
                <a16:creationId xmlns:a16="http://schemas.microsoft.com/office/drawing/2014/main" id="{FAF8BC7E-BF9D-8080-4A1A-64B404541AE0}"/>
              </a:ext>
            </a:extLst>
          </p:cNvPr>
          <p:cNvSpPr txBox="1"/>
          <p:nvPr/>
        </p:nvSpPr>
        <p:spPr>
          <a:xfrm>
            <a:off x="-7678065" y="5664740"/>
            <a:ext cx="7329714" cy="1077218"/>
          </a:xfrm>
          <a:prstGeom prst="rect">
            <a:avLst/>
          </a:prstGeom>
          <a:noFill/>
        </p:spPr>
        <p:txBody>
          <a:bodyPr wrap="square" rtlCol="0">
            <a:spAutoFit/>
          </a:bodyPr>
          <a:lstStyle/>
          <a:p>
            <a:pPr algn="ctr"/>
            <a:r>
              <a:rPr lang="en-US" sz="3200" dirty="0">
                <a:solidFill>
                  <a:srgbClr val="CF3E3E"/>
                </a:solidFill>
                <a:latin typeface="Roboto" panose="02000000000000000000" pitchFamily="2" charset="0"/>
                <a:ea typeface="Roboto" panose="02000000000000000000" pitchFamily="2" charset="0"/>
              </a:rPr>
              <a:t>Burned out employees are </a:t>
            </a:r>
            <a:br>
              <a:rPr lang="en-US" sz="3200" dirty="0">
                <a:solidFill>
                  <a:srgbClr val="CF3E3E"/>
                </a:solidFill>
                <a:latin typeface="Roboto" panose="02000000000000000000" pitchFamily="2" charset="0"/>
                <a:ea typeface="Roboto" panose="02000000000000000000" pitchFamily="2" charset="0"/>
              </a:rPr>
            </a:br>
            <a:r>
              <a:rPr lang="en-US" sz="3200" b="1" dirty="0">
                <a:solidFill>
                  <a:srgbClr val="CF3E3E"/>
                </a:solidFill>
                <a:latin typeface="Roboto" panose="02000000000000000000" pitchFamily="2" charset="0"/>
                <a:ea typeface="Roboto" panose="02000000000000000000" pitchFamily="2" charset="0"/>
              </a:rPr>
              <a:t>2.6 times more likely to quit</a:t>
            </a:r>
          </a:p>
        </p:txBody>
      </p:sp>
      <p:pic>
        <p:nvPicPr>
          <p:cNvPr id="5" name="Picture 4">
            <a:extLst>
              <a:ext uri="{FF2B5EF4-FFF2-40B4-BE49-F238E27FC236}">
                <a16:creationId xmlns:a16="http://schemas.microsoft.com/office/drawing/2014/main" id="{056D3401-7C0D-7994-7DAB-47BCBF7B4EF7}"/>
              </a:ext>
            </a:extLst>
          </p:cNvPr>
          <p:cNvPicPr>
            <a:picLocks noChangeAspect="1"/>
          </p:cNvPicPr>
          <p:nvPr/>
        </p:nvPicPr>
        <p:blipFill>
          <a:blip r:embed="rId3"/>
          <a:stretch>
            <a:fillRect/>
          </a:stretch>
        </p:blipFill>
        <p:spPr>
          <a:xfrm>
            <a:off x="-6927878" y="1358106"/>
            <a:ext cx="5824786" cy="4193193"/>
          </a:xfrm>
          <a:prstGeom prst="rect">
            <a:avLst/>
          </a:prstGeom>
        </p:spPr>
      </p:pic>
      <p:pic>
        <p:nvPicPr>
          <p:cNvPr id="3" name="!!Veng">
            <a:extLst>
              <a:ext uri="{FF2B5EF4-FFF2-40B4-BE49-F238E27FC236}">
                <a16:creationId xmlns:a16="http://schemas.microsoft.com/office/drawing/2014/main" id="{D1A29487-7D8A-471E-3C22-137BA9D16C0B}"/>
              </a:ext>
            </a:extLst>
          </p:cNvPr>
          <p:cNvPicPr>
            <a:picLocks noChangeAspect="1"/>
          </p:cNvPicPr>
          <p:nvPr/>
        </p:nvPicPr>
        <p:blipFill>
          <a:blip r:embed="rId4"/>
          <a:stretch>
            <a:fillRect/>
          </a:stretch>
        </p:blipFill>
        <p:spPr>
          <a:xfrm rot="1776378">
            <a:off x="11351873" y="7037227"/>
            <a:ext cx="920220" cy="736600"/>
          </a:xfrm>
          <a:prstGeom prst="rect">
            <a:avLst/>
          </a:prstGeom>
        </p:spPr>
      </p:pic>
      <p:pic>
        <p:nvPicPr>
          <p:cNvPr id="2" name="!!MBI">
            <a:extLst>
              <a:ext uri="{FF2B5EF4-FFF2-40B4-BE49-F238E27FC236}">
                <a16:creationId xmlns:a16="http://schemas.microsoft.com/office/drawing/2014/main" id="{1DF50E77-C810-5E16-AB76-0B506BB712FF}"/>
              </a:ext>
            </a:extLst>
          </p:cNvPr>
          <p:cNvPicPr>
            <a:picLocks noChangeAspect="1"/>
          </p:cNvPicPr>
          <p:nvPr/>
        </p:nvPicPr>
        <p:blipFill>
          <a:blip r:embed="rId5"/>
          <a:stretch>
            <a:fillRect/>
          </a:stretch>
        </p:blipFill>
        <p:spPr>
          <a:xfrm>
            <a:off x="4191001" y="1879600"/>
            <a:ext cx="3859135" cy="4978400"/>
          </a:xfrm>
          <a:prstGeom prst="rect">
            <a:avLst/>
          </a:prstGeom>
        </p:spPr>
      </p:pic>
      <p:sp>
        <p:nvSpPr>
          <p:cNvPr id="17" name="!!Line2">
            <a:extLst>
              <a:ext uri="{FF2B5EF4-FFF2-40B4-BE49-F238E27FC236}">
                <a16:creationId xmlns:a16="http://schemas.microsoft.com/office/drawing/2014/main" id="{2ADA3B25-6CB7-397C-4739-56F0EB629BF3}"/>
              </a:ext>
            </a:extLst>
          </p:cNvPr>
          <p:cNvSpPr txBox="1"/>
          <p:nvPr/>
        </p:nvSpPr>
        <p:spPr>
          <a:xfrm>
            <a:off x="4267201" y="845510"/>
            <a:ext cx="36575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Understanding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6"/>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13951109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Veng">
            <a:extLst>
              <a:ext uri="{FF2B5EF4-FFF2-40B4-BE49-F238E27FC236}">
                <a16:creationId xmlns:a16="http://schemas.microsoft.com/office/drawing/2014/main" id="{BE8CEE9F-AC08-EEA5-3015-B6C25F44ADD7}"/>
              </a:ext>
            </a:extLst>
          </p:cNvPr>
          <p:cNvPicPr>
            <a:picLocks noChangeAspect="1"/>
          </p:cNvPicPr>
          <p:nvPr/>
        </p:nvPicPr>
        <p:blipFill>
          <a:blip r:embed="rId3"/>
          <a:stretch>
            <a:fillRect/>
          </a:stretch>
        </p:blipFill>
        <p:spPr>
          <a:xfrm>
            <a:off x="4440150" y="1640210"/>
            <a:ext cx="3348207" cy="5217789"/>
          </a:xfrm>
          <a:prstGeom prst="rect">
            <a:avLst/>
          </a:prstGeom>
        </p:spPr>
      </p:pic>
      <p:pic>
        <p:nvPicPr>
          <p:cNvPr id="10" name="!!North">
            <a:extLst>
              <a:ext uri="{FF2B5EF4-FFF2-40B4-BE49-F238E27FC236}">
                <a16:creationId xmlns:a16="http://schemas.microsoft.com/office/drawing/2014/main" id="{62EE8BB3-0908-AE1E-DFF3-05E8A8B5553B}"/>
              </a:ext>
            </a:extLst>
          </p:cNvPr>
          <p:cNvPicPr>
            <a:picLocks noChangeAspect="1"/>
          </p:cNvPicPr>
          <p:nvPr/>
        </p:nvPicPr>
        <p:blipFill>
          <a:blip r:embed="rId4"/>
          <a:stretch>
            <a:fillRect/>
          </a:stretch>
        </p:blipFill>
        <p:spPr>
          <a:xfrm>
            <a:off x="5302002" y="6967594"/>
            <a:ext cx="1587995" cy="2341505"/>
          </a:xfrm>
          <a:prstGeom prst="rect">
            <a:avLst/>
          </a:prstGeom>
        </p:spPr>
      </p:pic>
      <p:pic>
        <p:nvPicPr>
          <p:cNvPr id="3" name="!!MBI">
            <a:extLst>
              <a:ext uri="{FF2B5EF4-FFF2-40B4-BE49-F238E27FC236}">
                <a16:creationId xmlns:a16="http://schemas.microsoft.com/office/drawing/2014/main" id="{38172FAD-0D69-3160-7A68-CEFCFF622474}"/>
              </a:ext>
            </a:extLst>
          </p:cNvPr>
          <p:cNvPicPr>
            <a:picLocks noChangeAspect="1"/>
          </p:cNvPicPr>
          <p:nvPr/>
        </p:nvPicPr>
        <p:blipFill>
          <a:blip r:embed="rId5"/>
          <a:stretch>
            <a:fillRect/>
          </a:stretch>
        </p:blipFill>
        <p:spPr>
          <a:xfrm>
            <a:off x="139702" y="3276600"/>
            <a:ext cx="2776214" cy="3581400"/>
          </a:xfrm>
          <a:prstGeom prst="rect">
            <a:avLst/>
          </a:prstGeom>
        </p:spPr>
      </p:pic>
      <p:sp>
        <p:nvSpPr>
          <p:cNvPr id="17" name="!!Line2">
            <a:extLst>
              <a:ext uri="{FF2B5EF4-FFF2-40B4-BE49-F238E27FC236}">
                <a16:creationId xmlns:a16="http://schemas.microsoft.com/office/drawing/2014/main" id="{2ADA3B25-6CB7-397C-4739-56F0EB629BF3}"/>
              </a:ext>
            </a:extLst>
          </p:cNvPr>
          <p:cNvSpPr txBox="1"/>
          <p:nvPr/>
        </p:nvSpPr>
        <p:spPr>
          <a:xfrm>
            <a:off x="4267201" y="845510"/>
            <a:ext cx="36575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Understanding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6"/>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255992723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Veng">
            <a:extLst>
              <a:ext uri="{FF2B5EF4-FFF2-40B4-BE49-F238E27FC236}">
                <a16:creationId xmlns:a16="http://schemas.microsoft.com/office/drawing/2014/main" id="{BE8CEE9F-AC08-EEA5-3015-B6C25F44ADD7}"/>
              </a:ext>
            </a:extLst>
          </p:cNvPr>
          <p:cNvPicPr>
            <a:picLocks noChangeAspect="1"/>
          </p:cNvPicPr>
          <p:nvPr/>
        </p:nvPicPr>
        <p:blipFill>
          <a:blip r:embed="rId3"/>
          <a:stretch>
            <a:fillRect/>
          </a:stretch>
        </p:blipFill>
        <p:spPr>
          <a:xfrm>
            <a:off x="9710650" y="3276599"/>
            <a:ext cx="2298151" cy="3581400"/>
          </a:xfrm>
          <a:prstGeom prst="rect">
            <a:avLst/>
          </a:prstGeom>
        </p:spPr>
      </p:pic>
      <p:pic>
        <p:nvPicPr>
          <p:cNvPr id="4" name="!!North">
            <a:extLst>
              <a:ext uri="{FF2B5EF4-FFF2-40B4-BE49-F238E27FC236}">
                <a16:creationId xmlns:a16="http://schemas.microsoft.com/office/drawing/2014/main" id="{E7A2CD9A-45C3-0135-CE3D-4B28F2C953BF}"/>
              </a:ext>
            </a:extLst>
          </p:cNvPr>
          <p:cNvPicPr>
            <a:picLocks noChangeAspect="1"/>
          </p:cNvPicPr>
          <p:nvPr/>
        </p:nvPicPr>
        <p:blipFill>
          <a:blip r:embed="rId4"/>
          <a:stretch>
            <a:fillRect/>
          </a:stretch>
        </p:blipFill>
        <p:spPr>
          <a:xfrm>
            <a:off x="4336753" y="1640210"/>
            <a:ext cx="3538674" cy="5217789"/>
          </a:xfrm>
          <a:prstGeom prst="rect">
            <a:avLst/>
          </a:prstGeom>
        </p:spPr>
      </p:pic>
      <p:pic>
        <p:nvPicPr>
          <p:cNvPr id="3" name="!!MBI">
            <a:extLst>
              <a:ext uri="{FF2B5EF4-FFF2-40B4-BE49-F238E27FC236}">
                <a16:creationId xmlns:a16="http://schemas.microsoft.com/office/drawing/2014/main" id="{38172FAD-0D69-3160-7A68-CEFCFF622474}"/>
              </a:ext>
            </a:extLst>
          </p:cNvPr>
          <p:cNvPicPr>
            <a:picLocks noChangeAspect="1"/>
          </p:cNvPicPr>
          <p:nvPr/>
        </p:nvPicPr>
        <p:blipFill>
          <a:blip r:embed="rId5"/>
          <a:stretch>
            <a:fillRect/>
          </a:stretch>
        </p:blipFill>
        <p:spPr>
          <a:xfrm>
            <a:off x="139702" y="3276600"/>
            <a:ext cx="2776214" cy="3581400"/>
          </a:xfrm>
          <a:prstGeom prst="rect">
            <a:avLst/>
          </a:prstGeom>
        </p:spPr>
      </p:pic>
      <p:sp>
        <p:nvSpPr>
          <p:cNvPr id="17" name="!!Line2">
            <a:extLst>
              <a:ext uri="{FF2B5EF4-FFF2-40B4-BE49-F238E27FC236}">
                <a16:creationId xmlns:a16="http://schemas.microsoft.com/office/drawing/2014/main" id="{2ADA3B25-6CB7-397C-4739-56F0EB629BF3}"/>
              </a:ext>
            </a:extLst>
          </p:cNvPr>
          <p:cNvSpPr txBox="1"/>
          <p:nvPr/>
        </p:nvSpPr>
        <p:spPr>
          <a:xfrm>
            <a:off x="4267201" y="845510"/>
            <a:ext cx="36575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Understanding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6"/>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267151107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d script">
            <a:extLst>
              <a:ext uri="{FF2B5EF4-FFF2-40B4-BE49-F238E27FC236}">
                <a16:creationId xmlns:a16="http://schemas.microsoft.com/office/drawing/2014/main" id="{5CA17C78-E8B0-05B8-58A4-958A7D73DB1B}"/>
              </a:ext>
            </a:extLst>
          </p:cNvPr>
          <p:cNvSpPr txBox="1"/>
          <p:nvPr/>
        </p:nvSpPr>
        <p:spPr>
          <a:xfrm>
            <a:off x="7141035" y="3013045"/>
            <a:ext cx="3873176" cy="954107"/>
          </a:xfrm>
          <a:prstGeom prst="rect">
            <a:avLst/>
          </a:prstGeom>
          <a:noFill/>
        </p:spPr>
        <p:txBody>
          <a:bodyPr wrap="none" rtlCol="0">
            <a:spAutoFit/>
          </a:bodyPr>
          <a:lstStyle/>
          <a:p>
            <a:pPr algn="ctr"/>
            <a:r>
              <a:rPr lang="en-US" sz="2800" dirty="0">
                <a:solidFill>
                  <a:srgbClr val="2D3E50"/>
                </a:solidFill>
                <a:latin typeface="Roboto Light" panose="02000000000000000000" pitchFamily="2" charset="0"/>
                <a:ea typeface="Roboto Light" panose="02000000000000000000" pitchFamily="2" charset="0"/>
              </a:rPr>
              <a:t>Burnout is a </a:t>
            </a:r>
            <a:r>
              <a:rPr lang="en-US" sz="2800" b="1" dirty="0">
                <a:solidFill>
                  <a:srgbClr val="2D3E50"/>
                </a:solidFill>
                <a:latin typeface="Roboto Light" panose="02000000000000000000" pitchFamily="2" charset="0"/>
                <a:ea typeface="Roboto Light" panose="02000000000000000000" pitchFamily="2" charset="0"/>
              </a:rPr>
              <a:t>syndrome</a:t>
            </a:r>
            <a:r>
              <a:rPr lang="en-US" sz="2800" dirty="0">
                <a:solidFill>
                  <a:srgbClr val="2D3E50"/>
                </a:solidFill>
                <a:latin typeface="Roboto Light" panose="02000000000000000000" pitchFamily="2" charset="0"/>
                <a:ea typeface="Roboto Light" panose="02000000000000000000" pitchFamily="2" charset="0"/>
              </a:rPr>
              <a:t>, </a:t>
            </a:r>
          </a:p>
          <a:p>
            <a:pPr algn="ctr"/>
            <a:r>
              <a:rPr lang="en-US" sz="2800" dirty="0">
                <a:solidFill>
                  <a:srgbClr val="2D3E50"/>
                </a:solidFill>
                <a:latin typeface="Roboto Light" panose="02000000000000000000" pitchFamily="2" charset="0"/>
                <a:ea typeface="Roboto Light" panose="02000000000000000000" pitchFamily="2" charset="0"/>
              </a:rPr>
              <a:t>not a specific diagnosis</a:t>
            </a:r>
          </a:p>
        </p:txBody>
      </p:sp>
      <p:pic>
        <p:nvPicPr>
          <p:cNvPr id="6" name="!!Veng">
            <a:extLst>
              <a:ext uri="{FF2B5EF4-FFF2-40B4-BE49-F238E27FC236}">
                <a16:creationId xmlns:a16="http://schemas.microsoft.com/office/drawing/2014/main" id="{BE8CEE9F-AC08-EEA5-3015-B6C25F44ADD7}"/>
              </a:ext>
            </a:extLst>
          </p:cNvPr>
          <p:cNvPicPr>
            <a:picLocks noChangeAspect="1"/>
          </p:cNvPicPr>
          <p:nvPr/>
        </p:nvPicPr>
        <p:blipFill>
          <a:blip r:embed="rId3"/>
          <a:stretch>
            <a:fillRect/>
          </a:stretch>
        </p:blipFill>
        <p:spPr>
          <a:xfrm>
            <a:off x="2479687" y="3276600"/>
            <a:ext cx="2298151" cy="3581400"/>
          </a:xfrm>
          <a:prstGeom prst="rect">
            <a:avLst/>
          </a:prstGeom>
        </p:spPr>
      </p:pic>
      <p:pic>
        <p:nvPicPr>
          <p:cNvPr id="4" name="!!North">
            <a:extLst>
              <a:ext uri="{FF2B5EF4-FFF2-40B4-BE49-F238E27FC236}">
                <a16:creationId xmlns:a16="http://schemas.microsoft.com/office/drawing/2014/main" id="{E7A2CD9A-45C3-0135-CE3D-4B28F2C953BF}"/>
              </a:ext>
            </a:extLst>
          </p:cNvPr>
          <p:cNvPicPr>
            <a:picLocks noChangeAspect="1"/>
          </p:cNvPicPr>
          <p:nvPr/>
        </p:nvPicPr>
        <p:blipFill>
          <a:blip r:embed="rId4"/>
          <a:stretch>
            <a:fillRect/>
          </a:stretch>
        </p:blipFill>
        <p:spPr>
          <a:xfrm>
            <a:off x="1354144" y="2345026"/>
            <a:ext cx="2428885" cy="3581400"/>
          </a:xfrm>
          <a:prstGeom prst="rect">
            <a:avLst/>
          </a:prstGeom>
        </p:spPr>
      </p:pic>
      <p:pic>
        <p:nvPicPr>
          <p:cNvPr id="3" name="!!MBI">
            <a:extLst>
              <a:ext uri="{FF2B5EF4-FFF2-40B4-BE49-F238E27FC236}">
                <a16:creationId xmlns:a16="http://schemas.microsoft.com/office/drawing/2014/main" id="{38172FAD-0D69-3160-7A68-CEFCFF622474}"/>
              </a:ext>
            </a:extLst>
          </p:cNvPr>
          <p:cNvPicPr>
            <a:picLocks noChangeAspect="1"/>
          </p:cNvPicPr>
          <p:nvPr/>
        </p:nvPicPr>
        <p:blipFill>
          <a:blip r:embed="rId5"/>
          <a:stretch>
            <a:fillRect/>
          </a:stretch>
        </p:blipFill>
        <p:spPr>
          <a:xfrm>
            <a:off x="-33963" y="1076342"/>
            <a:ext cx="2776214" cy="3581400"/>
          </a:xfrm>
          <a:prstGeom prst="rect">
            <a:avLst/>
          </a:prstGeom>
        </p:spPr>
      </p:pic>
      <p:sp>
        <p:nvSpPr>
          <p:cNvPr id="17" name="!!Line2">
            <a:extLst>
              <a:ext uri="{FF2B5EF4-FFF2-40B4-BE49-F238E27FC236}">
                <a16:creationId xmlns:a16="http://schemas.microsoft.com/office/drawing/2014/main" id="{2ADA3B25-6CB7-397C-4739-56F0EB629BF3}"/>
              </a:ext>
            </a:extLst>
          </p:cNvPr>
          <p:cNvSpPr txBox="1"/>
          <p:nvPr/>
        </p:nvSpPr>
        <p:spPr>
          <a:xfrm>
            <a:off x="4267201" y="845510"/>
            <a:ext cx="36575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Understanding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6"/>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239283125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Veninga and Spread">
            <a:extLst>
              <a:ext uri="{FF2B5EF4-FFF2-40B4-BE49-F238E27FC236}">
                <a16:creationId xmlns:a16="http://schemas.microsoft.com/office/drawing/2014/main" id="{BAA38A09-F219-D54A-D3B6-95DC719B3429}"/>
              </a:ext>
            </a:extLst>
          </p:cNvPr>
          <p:cNvSpPr txBox="1"/>
          <p:nvPr/>
        </p:nvSpPr>
        <p:spPr>
          <a:xfrm>
            <a:off x="841248" y="3882839"/>
            <a:ext cx="5504687" cy="1569660"/>
          </a:xfrm>
          <a:prstGeom prst="rect">
            <a:avLst/>
          </a:prstGeom>
          <a:noFill/>
        </p:spPr>
        <p:txBody>
          <a:bodyPr wrap="square" rtlCol="0">
            <a:spAutoFit/>
          </a:bodyPr>
          <a:lstStyle/>
          <a:p>
            <a:pPr algn="ctr"/>
            <a:r>
              <a:rPr lang="en-US" sz="2400" dirty="0" err="1">
                <a:solidFill>
                  <a:srgbClr val="2D3E50"/>
                </a:solidFill>
                <a:latin typeface="Roboto" panose="02000000000000000000" pitchFamily="2" charset="0"/>
                <a:ea typeface="Roboto" panose="02000000000000000000" pitchFamily="2" charset="0"/>
              </a:rPr>
              <a:t>Veninga</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panose="02000000000000000000" pitchFamily="2" charset="0"/>
                <a:ea typeface="Roboto" panose="02000000000000000000" pitchFamily="2" charset="0"/>
              </a:rPr>
              <a:t>and</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panose="02000000000000000000" pitchFamily="2" charset="0"/>
                <a:ea typeface="Roboto" panose="02000000000000000000" pitchFamily="2" charset="0"/>
              </a:rPr>
              <a:t>Spradley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panose="02000000000000000000" pitchFamily="2" charset="0"/>
                <a:ea typeface="Roboto" panose="02000000000000000000" pitchFamily="2" charset="0"/>
              </a:rPr>
              <a:t>5 stages</a:t>
            </a:r>
            <a:endParaRPr lang="en-US" sz="2400" dirty="0">
              <a:solidFill>
                <a:srgbClr val="2D3E50"/>
              </a:solidFill>
              <a:latin typeface="Roboto Black" panose="02000000000000000000" pitchFamily="2" charset="0"/>
              <a:ea typeface="Roboto Black" panose="02000000000000000000" pitchFamily="2" charset="0"/>
            </a:endParaRPr>
          </a:p>
        </p:txBody>
      </p:sp>
      <p:sp>
        <p:nvSpPr>
          <p:cNvPr id="2" name="!!Bullet 2">
            <a:extLst>
              <a:ext uri="{FF2B5EF4-FFF2-40B4-BE49-F238E27FC236}">
                <a16:creationId xmlns:a16="http://schemas.microsoft.com/office/drawing/2014/main" id="{027E8A3F-1077-D637-BEBA-823F5C8D287D}"/>
              </a:ext>
            </a:extLst>
          </p:cNvPr>
          <p:cNvSpPr txBox="1"/>
          <p:nvPr/>
        </p:nvSpPr>
        <p:spPr>
          <a:xfrm>
            <a:off x="6096000" y="3013045"/>
            <a:ext cx="6095999" cy="1384995"/>
          </a:xfrm>
          <a:prstGeom prst="rect">
            <a:avLst/>
          </a:prstGeom>
          <a:noFill/>
        </p:spPr>
        <p:txBody>
          <a:bodyPr wrap="square" rtlCol="0">
            <a:spAutoFit/>
          </a:bodyPr>
          <a:lstStyle/>
          <a:p>
            <a:pPr algn="ctr"/>
            <a:r>
              <a:rPr lang="en-US" sz="2800" dirty="0">
                <a:solidFill>
                  <a:srgbClr val="2D3E50"/>
                </a:solidFill>
                <a:latin typeface="Roboto Light" panose="02000000000000000000" pitchFamily="2" charset="0"/>
                <a:ea typeface="Roboto Light" panose="02000000000000000000" pitchFamily="2" charset="0"/>
              </a:rPr>
              <a:t>A syndrome is a</a:t>
            </a:r>
            <a:br>
              <a:rPr lang="en-US" sz="2800" dirty="0">
                <a:solidFill>
                  <a:srgbClr val="2D3E50"/>
                </a:solidFill>
                <a:latin typeface="Roboto Light" panose="02000000000000000000" pitchFamily="2" charset="0"/>
                <a:ea typeface="Roboto Light" panose="02000000000000000000" pitchFamily="2" charset="0"/>
              </a:rPr>
            </a:br>
            <a:r>
              <a:rPr lang="en-US" sz="2800" b="1" dirty="0">
                <a:solidFill>
                  <a:srgbClr val="2D3E50"/>
                </a:solidFill>
                <a:latin typeface="Roboto Light" panose="02000000000000000000" pitchFamily="2" charset="0"/>
                <a:ea typeface="Roboto Light" panose="02000000000000000000" pitchFamily="2" charset="0"/>
              </a:rPr>
              <a:t>group of symptoms</a:t>
            </a:r>
            <a:br>
              <a:rPr lang="en-US" sz="2800" b="1" dirty="0">
                <a:solidFill>
                  <a:srgbClr val="2D3E50"/>
                </a:solidFill>
                <a:latin typeface="Roboto Light" panose="02000000000000000000" pitchFamily="2" charset="0"/>
                <a:ea typeface="Roboto Light" panose="02000000000000000000" pitchFamily="2" charset="0"/>
              </a:rPr>
            </a:br>
            <a:r>
              <a:rPr lang="en-US" sz="2800" dirty="0">
                <a:solidFill>
                  <a:srgbClr val="2D3E50"/>
                </a:solidFill>
                <a:latin typeface="Roboto Light" panose="02000000000000000000" pitchFamily="2" charset="0"/>
                <a:ea typeface="Roboto Light" panose="02000000000000000000" pitchFamily="2" charset="0"/>
              </a:rPr>
              <a:t>that consistently occur together</a:t>
            </a:r>
          </a:p>
        </p:txBody>
      </p:sp>
      <p:sp>
        <p:nvSpPr>
          <p:cNvPr id="5" name="Red script">
            <a:extLst>
              <a:ext uri="{FF2B5EF4-FFF2-40B4-BE49-F238E27FC236}">
                <a16:creationId xmlns:a16="http://schemas.microsoft.com/office/drawing/2014/main" id="{5CA17C78-E8B0-05B8-58A4-958A7D73DB1B}"/>
              </a:ext>
            </a:extLst>
          </p:cNvPr>
          <p:cNvSpPr txBox="1"/>
          <p:nvPr/>
        </p:nvSpPr>
        <p:spPr>
          <a:xfrm>
            <a:off x="6096000" y="1641445"/>
            <a:ext cx="6095999" cy="954107"/>
          </a:xfrm>
          <a:prstGeom prst="rect">
            <a:avLst/>
          </a:prstGeom>
          <a:noFill/>
        </p:spPr>
        <p:txBody>
          <a:bodyPr wrap="square" rtlCol="0">
            <a:spAutoFit/>
          </a:bodyPr>
          <a:lstStyle/>
          <a:p>
            <a:pPr algn="ctr"/>
            <a:r>
              <a:rPr lang="en-US" sz="2800" dirty="0">
                <a:solidFill>
                  <a:srgbClr val="2D3E50"/>
                </a:solidFill>
                <a:latin typeface="Roboto Light" panose="02000000000000000000" pitchFamily="2" charset="0"/>
                <a:ea typeface="Roboto Light" panose="02000000000000000000" pitchFamily="2" charset="0"/>
              </a:rPr>
              <a:t>Burnout is a </a:t>
            </a:r>
            <a:r>
              <a:rPr lang="en-US" sz="2800" b="1" dirty="0">
                <a:solidFill>
                  <a:srgbClr val="2D3E50"/>
                </a:solidFill>
                <a:latin typeface="Roboto Light" panose="02000000000000000000" pitchFamily="2" charset="0"/>
                <a:ea typeface="Roboto Light" panose="02000000000000000000" pitchFamily="2" charset="0"/>
              </a:rPr>
              <a:t>syndrome</a:t>
            </a:r>
            <a:r>
              <a:rPr lang="en-US" sz="2800" dirty="0">
                <a:solidFill>
                  <a:srgbClr val="2D3E50"/>
                </a:solidFill>
                <a:latin typeface="Roboto Light" panose="02000000000000000000" pitchFamily="2" charset="0"/>
                <a:ea typeface="Roboto Light" panose="02000000000000000000" pitchFamily="2" charset="0"/>
              </a:rPr>
              <a:t>, </a:t>
            </a:r>
          </a:p>
          <a:p>
            <a:pPr algn="ctr"/>
            <a:r>
              <a:rPr lang="en-US" sz="2800" dirty="0">
                <a:solidFill>
                  <a:srgbClr val="2D3E50"/>
                </a:solidFill>
                <a:latin typeface="Roboto Light" panose="02000000000000000000" pitchFamily="2" charset="0"/>
                <a:ea typeface="Roboto Light" panose="02000000000000000000" pitchFamily="2" charset="0"/>
              </a:rPr>
              <a:t>not a specific diagnosis</a:t>
            </a:r>
          </a:p>
        </p:txBody>
      </p:sp>
      <p:pic>
        <p:nvPicPr>
          <p:cNvPr id="6" name="!!Veng">
            <a:extLst>
              <a:ext uri="{FF2B5EF4-FFF2-40B4-BE49-F238E27FC236}">
                <a16:creationId xmlns:a16="http://schemas.microsoft.com/office/drawing/2014/main" id="{BE8CEE9F-AC08-EEA5-3015-B6C25F44ADD7}"/>
              </a:ext>
            </a:extLst>
          </p:cNvPr>
          <p:cNvPicPr>
            <a:picLocks noChangeAspect="1"/>
          </p:cNvPicPr>
          <p:nvPr/>
        </p:nvPicPr>
        <p:blipFill>
          <a:blip r:embed="rId3"/>
          <a:stretch>
            <a:fillRect/>
          </a:stretch>
        </p:blipFill>
        <p:spPr>
          <a:xfrm>
            <a:off x="2479687" y="3276600"/>
            <a:ext cx="2298151" cy="3581400"/>
          </a:xfrm>
          <a:prstGeom prst="rect">
            <a:avLst/>
          </a:prstGeom>
        </p:spPr>
      </p:pic>
      <p:pic>
        <p:nvPicPr>
          <p:cNvPr id="4" name="!!North">
            <a:extLst>
              <a:ext uri="{FF2B5EF4-FFF2-40B4-BE49-F238E27FC236}">
                <a16:creationId xmlns:a16="http://schemas.microsoft.com/office/drawing/2014/main" id="{E7A2CD9A-45C3-0135-CE3D-4B28F2C953BF}"/>
              </a:ext>
            </a:extLst>
          </p:cNvPr>
          <p:cNvPicPr>
            <a:picLocks noChangeAspect="1"/>
          </p:cNvPicPr>
          <p:nvPr/>
        </p:nvPicPr>
        <p:blipFill>
          <a:blip r:embed="rId4"/>
          <a:stretch>
            <a:fillRect/>
          </a:stretch>
        </p:blipFill>
        <p:spPr>
          <a:xfrm>
            <a:off x="1354144" y="2345026"/>
            <a:ext cx="2428885" cy="3581400"/>
          </a:xfrm>
          <a:prstGeom prst="rect">
            <a:avLst/>
          </a:prstGeom>
        </p:spPr>
      </p:pic>
      <p:pic>
        <p:nvPicPr>
          <p:cNvPr id="3" name="!!MBI">
            <a:extLst>
              <a:ext uri="{FF2B5EF4-FFF2-40B4-BE49-F238E27FC236}">
                <a16:creationId xmlns:a16="http://schemas.microsoft.com/office/drawing/2014/main" id="{38172FAD-0D69-3160-7A68-CEFCFF622474}"/>
              </a:ext>
            </a:extLst>
          </p:cNvPr>
          <p:cNvPicPr>
            <a:picLocks noChangeAspect="1"/>
          </p:cNvPicPr>
          <p:nvPr/>
        </p:nvPicPr>
        <p:blipFill>
          <a:blip r:embed="rId5"/>
          <a:stretch>
            <a:fillRect/>
          </a:stretch>
        </p:blipFill>
        <p:spPr>
          <a:xfrm>
            <a:off x="-33963" y="1076342"/>
            <a:ext cx="2776214" cy="3581400"/>
          </a:xfrm>
          <a:prstGeom prst="rect">
            <a:avLst/>
          </a:prstGeom>
        </p:spPr>
      </p:pic>
      <p:sp>
        <p:nvSpPr>
          <p:cNvPr id="17" name="!!Line2">
            <a:extLst>
              <a:ext uri="{FF2B5EF4-FFF2-40B4-BE49-F238E27FC236}">
                <a16:creationId xmlns:a16="http://schemas.microsoft.com/office/drawing/2014/main" id="{2ADA3B25-6CB7-397C-4739-56F0EB629BF3}"/>
              </a:ext>
            </a:extLst>
          </p:cNvPr>
          <p:cNvSpPr txBox="1"/>
          <p:nvPr/>
        </p:nvSpPr>
        <p:spPr>
          <a:xfrm>
            <a:off x="4267201" y="845510"/>
            <a:ext cx="36575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Understanding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6"/>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pic>
        <p:nvPicPr>
          <p:cNvPr id="11" name="Picture 4">
            <a:extLst>
              <a:ext uri="{FF2B5EF4-FFF2-40B4-BE49-F238E27FC236}">
                <a16:creationId xmlns:a16="http://schemas.microsoft.com/office/drawing/2014/main" id="{43F3EECA-012F-9075-4417-7521756D4AF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55732" y="2289270"/>
            <a:ext cx="6095010" cy="45687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870554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Veninga and Spread">
            <a:extLst>
              <a:ext uri="{FF2B5EF4-FFF2-40B4-BE49-F238E27FC236}">
                <a16:creationId xmlns:a16="http://schemas.microsoft.com/office/drawing/2014/main" id="{BAA38A09-F219-D54A-D3B6-95DC719B3429}"/>
              </a:ext>
            </a:extLst>
          </p:cNvPr>
          <p:cNvSpPr txBox="1"/>
          <p:nvPr/>
        </p:nvSpPr>
        <p:spPr>
          <a:xfrm>
            <a:off x="841248" y="3882839"/>
            <a:ext cx="5504687" cy="1569660"/>
          </a:xfrm>
          <a:prstGeom prst="rect">
            <a:avLst/>
          </a:prstGeom>
          <a:noFill/>
        </p:spPr>
        <p:txBody>
          <a:bodyPr wrap="square" rtlCol="0">
            <a:spAutoFit/>
          </a:bodyPr>
          <a:lstStyle/>
          <a:p>
            <a:pPr algn="ctr"/>
            <a:r>
              <a:rPr lang="en-US" sz="2400" dirty="0" err="1">
                <a:solidFill>
                  <a:srgbClr val="2D3E50"/>
                </a:solidFill>
                <a:latin typeface="Roboto" panose="02000000000000000000" pitchFamily="2" charset="0"/>
                <a:ea typeface="Roboto" panose="02000000000000000000" pitchFamily="2" charset="0"/>
              </a:rPr>
              <a:t>Veninga</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panose="02000000000000000000" pitchFamily="2" charset="0"/>
                <a:ea typeface="Roboto" panose="02000000000000000000" pitchFamily="2" charset="0"/>
              </a:rPr>
              <a:t>and</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panose="02000000000000000000" pitchFamily="2" charset="0"/>
                <a:ea typeface="Roboto" panose="02000000000000000000" pitchFamily="2" charset="0"/>
              </a:rPr>
              <a:t>Spradley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panose="02000000000000000000" pitchFamily="2" charset="0"/>
                <a:ea typeface="Roboto" panose="02000000000000000000" pitchFamily="2" charset="0"/>
              </a:rPr>
              <a:t>5 stages</a:t>
            </a:r>
            <a:endParaRPr lang="en-US" sz="2400" dirty="0">
              <a:solidFill>
                <a:srgbClr val="2D3E50"/>
              </a:solidFill>
              <a:latin typeface="Roboto Black" panose="02000000000000000000" pitchFamily="2" charset="0"/>
              <a:ea typeface="Roboto Black" panose="02000000000000000000" pitchFamily="2" charset="0"/>
            </a:endParaRPr>
          </a:p>
        </p:txBody>
      </p:sp>
      <p:sp>
        <p:nvSpPr>
          <p:cNvPr id="2" name="!!Bullet 2">
            <a:extLst>
              <a:ext uri="{FF2B5EF4-FFF2-40B4-BE49-F238E27FC236}">
                <a16:creationId xmlns:a16="http://schemas.microsoft.com/office/drawing/2014/main" id="{027E8A3F-1077-D637-BEBA-823F5C8D287D}"/>
              </a:ext>
            </a:extLst>
          </p:cNvPr>
          <p:cNvSpPr txBox="1"/>
          <p:nvPr/>
        </p:nvSpPr>
        <p:spPr>
          <a:xfrm>
            <a:off x="6096000" y="3013045"/>
            <a:ext cx="6095999" cy="1384995"/>
          </a:xfrm>
          <a:prstGeom prst="rect">
            <a:avLst/>
          </a:prstGeom>
          <a:noFill/>
        </p:spPr>
        <p:txBody>
          <a:bodyPr wrap="square" rtlCol="0">
            <a:spAutoFit/>
          </a:bodyPr>
          <a:lstStyle/>
          <a:p>
            <a:pPr algn="ctr"/>
            <a:r>
              <a:rPr lang="en-US" sz="2800" dirty="0">
                <a:solidFill>
                  <a:srgbClr val="2D3E50"/>
                </a:solidFill>
                <a:latin typeface="Roboto Light" panose="02000000000000000000" pitchFamily="2" charset="0"/>
                <a:ea typeface="Roboto Light" panose="02000000000000000000" pitchFamily="2" charset="0"/>
              </a:rPr>
              <a:t>A syndrome is a</a:t>
            </a:r>
            <a:br>
              <a:rPr lang="en-US" sz="2800" dirty="0">
                <a:solidFill>
                  <a:srgbClr val="2D3E50"/>
                </a:solidFill>
                <a:latin typeface="Roboto Light" panose="02000000000000000000" pitchFamily="2" charset="0"/>
                <a:ea typeface="Roboto Light" panose="02000000000000000000" pitchFamily="2" charset="0"/>
              </a:rPr>
            </a:br>
            <a:r>
              <a:rPr lang="en-US" sz="2800" b="1" dirty="0">
                <a:solidFill>
                  <a:srgbClr val="2D3E50"/>
                </a:solidFill>
                <a:latin typeface="Roboto Light" panose="02000000000000000000" pitchFamily="2" charset="0"/>
                <a:ea typeface="Roboto Light" panose="02000000000000000000" pitchFamily="2" charset="0"/>
              </a:rPr>
              <a:t>group of symptoms</a:t>
            </a:r>
            <a:br>
              <a:rPr lang="en-US" sz="2800" b="1" dirty="0">
                <a:solidFill>
                  <a:srgbClr val="2D3E50"/>
                </a:solidFill>
                <a:latin typeface="Roboto Light" panose="02000000000000000000" pitchFamily="2" charset="0"/>
                <a:ea typeface="Roboto Light" panose="02000000000000000000" pitchFamily="2" charset="0"/>
              </a:rPr>
            </a:br>
            <a:r>
              <a:rPr lang="en-US" sz="2800" dirty="0">
                <a:solidFill>
                  <a:srgbClr val="2D3E50"/>
                </a:solidFill>
                <a:latin typeface="Roboto Light" panose="02000000000000000000" pitchFamily="2" charset="0"/>
                <a:ea typeface="Roboto Light" panose="02000000000000000000" pitchFamily="2" charset="0"/>
              </a:rPr>
              <a:t>that consistently occur together</a:t>
            </a:r>
          </a:p>
        </p:txBody>
      </p:sp>
      <p:sp>
        <p:nvSpPr>
          <p:cNvPr id="5" name="Red script">
            <a:extLst>
              <a:ext uri="{FF2B5EF4-FFF2-40B4-BE49-F238E27FC236}">
                <a16:creationId xmlns:a16="http://schemas.microsoft.com/office/drawing/2014/main" id="{5CA17C78-E8B0-05B8-58A4-958A7D73DB1B}"/>
              </a:ext>
            </a:extLst>
          </p:cNvPr>
          <p:cNvSpPr txBox="1"/>
          <p:nvPr/>
        </p:nvSpPr>
        <p:spPr>
          <a:xfrm>
            <a:off x="6096000" y="1641445"/>
            <a:ext cx="6095999" cy="954107"/>
          </a:xfrm>
          <a:prstGeom prst="rect">
            <a:avLst/>
          </a:prstGeom>
          <a:noFill/>
        </p:spPr>
        <p:txBody>
          <a:bodyPr wrap="square" rtlCol="0">
            <a:spAutoFit/>
          </a:bodyPr>
          <a:lstStyle/>
          <a:p>
            <a:pPr algn="ctr"/>
            <a:r>
              <a:rPr lang="en-US" sz="2800" dirty="0">
                <a:solidFill>
                  <a:srgbClr val="2D3E50"/>
                </a:solidFill>
                <a:latin typeface="Roboto Light" panose="02000000000000000000" pitchFamily="2" charset="0"/>
                <a:ea typeface="Roboto Light" panose="02000000000000000000" pitchFamily="2" charset="0"/>
              </a:rPr>
              <a:t>Burnout is a </a:t>
            </a:r>
            <a:r>
              <a:rPr lang="en-US" sz="2800" b="1" dirty="0">
                <a:solidFill>
                  <a:srgbClr val="2D3E50"/>
                </a:solidFill>
                <a:latin typeface="Roboto Light" panose="02000000000000000000" pitchFamily="2" charset="0"/>
                <a:ea typeface="Roboto Light" panose="02000000000000000000" pitchFamily="2" charset="0"/>
              </a:rPr>
              <a:t>syndrome</a:t>
            </a:r>
            <a:r>
              <a:rPr lang="en-US" sz="2800" dirty="0">
                <a:solidFill>
                  <a:srgbClr val="2D3E50"/>
                </a:solidFill>
                <a:latin typeface="Roboto Light" panose="02000000000000000000" pitchFamily="2" charset="0"/>
                <a:ea typeface="Roboto Light" panose="02000000000000000000" pitchFamily="2" charset="0"/>
              </a:rPr>
              <a:t>, </a:t>
            </a:r>
          </a:p>
          <a:p>
            <a:pPr algn="ctr"/>
            <a:r>
              <a:rPr lang="en-US" sz="2800" dirty="0">
                <a:solidFill>
                  <a:srgbClr val="2D3E50"/>
                </a:solidFill>
                <a:latin typeface="Roboto Light" panose="02000000000000000000" pitchFamily="2" charset="0"/>
                <a:ea typeface="Roboto Light" panose="02000000000000000000" pitchFamily="2" charset="0"/>
              </a:rPr>
              <a:t>not a specific diagnosis</a:t>
            </a:r>
          </a:p>
        </p:txBody>
      </p:sp>
      <p:pic>
        <p:nvPicPr>
          <p:cNvPr id="6" name="!!Veng">
            <a:extLst>
              <a:ext uri="{FF2B5EF4-FFF2-40B4-BE49-F238E27FC236}">
                <a16:creationId xmlns:a16="http://schemas.microsoft.com/office/drawing/2014/main" id="{BE8CEE9F-AC08-EEA5-3015-B6C25F44ADD7}"/>
              </a:ext>
            </a:extLst>
          </p:cNvPr>
          <p:cNvPicPr>
            <a:picLocks noChangeAspect="1"/>
          </p:cNvPicPr>
          <p:nvPr/>
        </p:nvPicPr>
        <p:blipFill>
          <a:blip r:embed="rId3"/>
          <a:stretch>
            <a:fillRect/>
          </a:stretch>
        </p:blipFill>
        <p:spPr>
          <a:xfrm>
            <a:off x="2479687" y="3276600"/>
            <a:ext cx="2298151" cy="3581400"/>
          </a:xfrm>
          <a:prstGeom prst="rect">
            <a:avLst/>
          </a:prstGeom>
        </p:spPr>
      </p:pic>
      <p:pic>
        <p:nvPicPr>
          <p:cNvPr id="4" name="!!North">
            <a:extLst>
              <a:ext uri="{FF2B5EF4-FFF2-40B4-BE49-F238E27FC236}">
                <a16:creationId xmlns:a16="http://schemas.microsoft.com/office/drawing/2014/main" id="{E7A2CD9A-45C3-0135-CE3D-4B28F2C953BF}"/>
              </a:ext>
            </a:extLst>
          </p:cNvPr>
          <p:cNvPicPr>
            <a:picLocks noChangeAspect="1"/>
          </p:cNvPicPr>
          <p:nvPr/>
        </p:nvPicPr>
        <p:blipFill>
          <a:blip r:embed="rId4"/>
          <a:stretch>
            <a:fillRect/>
          </a:stretch>
        </p:blipFill>
        <p:spPr>
          <a:xfrm>
            <a:off x="1354144" y="2345026"/>
            <a:ext cx="2428885" cy="3581400"/>
          </a:xfrm>
          <a:prstGeom prst="rect">
            <a:avLst/>
          </a:prstGeom>
        </p:spPr>
      </p:pic>
      <p:pic>
        <p:nvPicPr>
          <p:cNvPr id="3" name="!!MBI">
            <a:extLst>
              <a:ext uri="{FF2B5EF4-FFF2-40B4-BE49-F238E27FC236}">
                <a16:creationId xmlns:a16="http://schemas.microsoft.com/office/drawing/2014/main" id="{38172FAD-0D69-3160-7A68-CEFCFF622474}"/>
              </a:ext>
            </a:extLst>
          </p:cNvPr>
          <p:cNvPicPr>
            <a:picLocks noChangeAspect="1"/>
          </p:cNvPicPr>
          <p:nvPr/>
        </p:nvPicPr>
        <p:blipFill>
          <a:blip r:embed="rId5"/>
          <a:stretch>
            <a:fillRect/>
          </a:stretch>
        </p:blipFill>
        <p:spPr>
          <a:xfrm>
            <a:off x="-33963" y="1076342"/>
            <a:ext cx="2776214" cy="3581400"/>
          </a:xfrm>
          <a:prstGeom prst="rect">
            <a:avLst/>
          </a:prstGeom>
        </p:spPr>
      </p:pic>
      <p:sp>
        <p:nvSpPr>
          <p:cNvPr id="17" name="!!Line2">
            <a:extLst>
              <a:ext uri="{FF2B5EF4-FFF2-40B4-BE49-F238E27FC236}">
                <a16:creationId xmlns:a16="http://schemas.microsoft.com/office/drawing/2014/main" id="{2ADA3B25-6CB7-397C-4739-56F0EB629BF3}"/>
              </a:ext>
            </a:extLst>
          </p:cNvPr>
          <p:cNvSpPr txBox="1"/>
          <p:nvPr/>
        </p:nvSpPr>
        <p:spPr>
          <a:xfrm>
            <a:off x="4267201" y="845510"/>
            <a:ext cx="36575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Understanding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6"/>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pic>
        <p:nvPicPr>
          <p:cNvPr id="10" name="Picture 2">
            <a:extLst>
              <a:ext uri="{FF2B5EF4-FFF2-40B4-BE49-F238E27FC236}">
                <a16:creationId xmlns:a16="http://schemas.microsoft.com/office/drawing/2014/main" id="{85866C8F-0BC7-A30C-D3D6-1E71B24349E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p:blipFill>
        <p:spPr bwMode="auto">
          <a:xfrm>
            <a:off x="6119899" y="2289270"/>
            <a:ext cx="6088122" cy="456873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a:extLst>
              <a:ext uri="{FF2B5EF4-FFF2-40B4-BE49-F238E27FC236}">
                <a16:creationId xmlns:a16="http://schemas.microsoft.com/office/drawing/2014/main" id="{43F3EECA-012F-9075-4417-7521756D4AF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468" y="2289270"/>
            <a:ext cx="6095010" cy="45687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919359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1+#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Veninga and Spread">
            <a:extLst>
              <a:ext uri="{FF2B5EF4-FFF2-40B4-BE49-F238E27FC236}">
                <a16:creationId xmlns:a16="http://schemas.microsoft.com/office/drawing/2014/main" id="{BAA38A09-F219-D54A-D3B6-95DC719B3429}"/>
              </a:ext>
            </a:extLst>
          </p:cNvPr>
          <p:cNvSpPr txBox="1"/>
          <p:nvPr/>
        </p:nvSpPr>
        <p:spPr>
          <a:xfrm>
            <a:off x="841248" y="3882839"/>
            <a:ext cx="5504687" cy="1569660"/>
          </a:xfrm>
          <a:prstGeom prst="rect">
            <a:avLst/>
          </a:prstGeom>
          <a:noFill/>
        </p:spPr>
        <p:txBody>
          <a:bodyPr wrap="square" rtlCol="0">
            <a:spAutoFit/>
          </a:bodyPr>
          <a:lstStyle/>
          <a:p>
            <a:pPr algn="ctr"/>
            <a:r>
              <a:rPr lang="en-US" sz="2400" dirty="0" err="1">
                <a:solidFill>
                  <a:srgbClr val="2D3E50"/>
                </a:solidFill>
                <a:latin typeface="Roboto" panose="02000000000000000000" pitchFamily="2" charset="0"/>
                <a:ea typeface="Roboto" panose="02000000000000000000" pitchFamily="2" charset="0"/>
              </a:rPr>
              <a:t>Veninga</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panose="02000000000000000000" pitchFamily="2" charset="0"/>
                <a:ea typeface="Roboto" panose="02000000000000000000" pitchFamily="2" charset="0"/>
              </a:rPr>
              <a:t>and</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panose="02000000000000000000" pitchFamily="2" charset="0"/>
                <a:ea typeface="Roboto" panose="02000000000000000000" pitchFamily="2" charset="0"/>
              </a:rPr>
              <a:t>Spradley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panose="02000000000000000000" pitchFamily="2" charset="0"/>
                <a:ea typeface="Roboto" panose="02000000000000000000" pitchFamily="2" charset="0"/>
              </a:rPr>
              <a:t>5 stages</a:t>
            </a:r>
            <a:endParaRPr lang="en-US" sz="2400" dirty="0">
              <a:solidFill>
                <a:srgbClr val="2D3E50"/>
              </a:solidFill>
              <a:latin typeface="Roboto Black" panose="02000000000000000000" pitchFamily="2" charset="0"/>
              <a:ea typeface="Roboto Black" panose="02000000000000000000" pitchFamily="2" charset="0"/>
            </a:endParaRPr>
          </a:p>
        </p:txBody>
      </p:sp>
      <p:sp>
        <p:nvSpPr>
          <p:cNvPr id="7" name="!!Red script 3">
            <a:extLst>
              <a:ext uri="{FF2B5EF4-FFF2-40B4-BE49-F238E27FC236}">
                <a16:creationId xmlns:a16="http://schemas.microsoft.com/office/drawing/2014/main" id="{92E72BFE-14C5-649B-F391-73BA9BBC18F2}"/>
              </a:ext>
            </a:extLst>
          </p:cNvPr>
          <p:cNvSpPr txBox="1"/>
          <p:nvPr/>
        </p:nvSpPr>
        <p:spPr>
          <a:xfrm>
            <a:off x="6095999" y="4815533"/>
            <a:ext cx="6095999" cy="1384995"/>
          </a:xfrm>
          <a:prstGeom prst="rect">
            <a:avLst/>
          </a:prstGeom>
          <a:noFill/>
        </p:spPr>
        <p:txBody>
          <a:bodyPr wrap="square" rtlCol="0">
            <a:spAutoFit/>
          </a:bodyPr>
          <a:lstStyle/>
          <a:p>
            <a:pPr algn="ctr"/>
            <a:r>
              <a:rPr lang="en-US" sz="2800" dirty="0">
                <a:solidFill>
                  <a:srgbClr val="2D3E50"/>
                </a:solidFill>
                <a:latin typeface="Roboto Light" panose="02000000000000000000" pitchFamily="2" charset="0"/>
                <a:ea typeface="Roboto Light" panose="02000000000000000000" pitchFamily="2" charset="0"/>
              </a:rPr>
              <a:t>Burnout symptoms accompany</a:t>
            </a:r>
            <a:br>
              <a:rPr lang="en-US" sz="2800" dirty="0">
                <a:solidFill>
                  <a:srgbClr val="2D3E50"/>
                </a:solidFill>
                <a:latin typeface="Roboto Light" panose="02000000000000000000" pitchFamily="2" charset="0"/>
                <a:ea typeface="Roboto Light" panose="02000000000000000000" pitchFamily="2" charset="0"/>
              </a:rPr>
            </a:br>
            <a:r>
              <a:rPr lang="en-US" sz="2800" b="1" dirty="0">
                <a:solidFill>
                  <a:srgbClr val="2D3E50"/>
                </a:solidFill>
                <a:latin typeface="Roboto Light" panose="02000000000000000000" pitchFamily="2" charset="0"/>
                <a:ea typeface="Roboto Light" panose="02000000000000000000" pitchFamily="2" charset="0"/>
              </a:rPr>
              <a:t>chronic unmanaged stress</a:t>
            </a:r>
            <a:endParaRPr lang="en-US" sz="2800" dirty="0">
              <a:solidFill>
                <a:srgbClr val="2D3E50"/>
              </a:solidFill>
              <a:latin typeface="Roboto Light" panose="02000000000000000000" pitchFamily="2" charset="0"/>
              <a:ea typeface="Roboto Light" panose="02000000000000000000" pitchFamily="2" charset="0"/>
            </a:endParaRPr>
          </a:p>
          <a:p>
            <a:pPr algn="ctr"/>
            <a:r>
              <a:rPr lang="en-US" sz="2800" dirty="0">
                <a:solidFill>
                  <a:srgbClr val="2D3E50"/>
                </a:solidFill>
                <a:latin typeface="Roboto Light" panose="02000000000000000000" pitchFamily="2" charset="0"/>
                <a:ea typeface="Roboto Light" panose="02000000000000000000" pitchFamily="2" charset="0"/>
              </a:rPr>
              <a:t>in the workplace</a:t>
            </a:r>
          </a:p>
        </p:txBody>
      </p:sp>
      <p:sp>
        <p:nvSpPr>
          <p:cNvPr id="2" name="!!Bullet 2">
            <a:extLst>
              <a:ext uri="{FF2B5EF4-FFF2-40B4-BE49-F238E27FC236}">
                <a16:creationId xmlns:a16="http://schemas.microsoft.com/office/drawing/2014/main" id="{027E8A3F-1077-D637-BEBA-823F5C8D287D}"/>
              </a:ext>
            </a:extLst>
          </p:cNvPr>
          <p:cNvSpPr txBox="1"/>
          <p:nvPr/>
        </p:nvSpPr>
        <p:spPr>
          <a:xfrm>
            <a:off x="6096000" y="3013045"/>
            <a:ext cx="6095999" cy="1384995"/>
          </a:xfrm>
          <a:prstGeom prst="rect">
            <a:avLst/>
          </a:prstGeom>
          <a:noFill/>
        </p:spPr>
        <p:txBody>
          <a:bodyPr wrap="square" rtlCol="0">
            <a:spAutoFit/>
          </a:bodyPr>
          <a:lstStyle/>
          <a:p>
            <a:pPr algn="ctr"/>
            <a:r>
              <a:rPr lang="en-US" sz="2800" dirty="0">
                <a:solidFill>
                  <a:srgbClr val="2D3E50"/>
                </a:solidFill>
                <a:latin typeface="Roboto Light" panose="02000000000000000000" pitchFamily="2" charset="0"/>
                <a:ea typeface="Roboto Light" panose="02000000000000000000" pitchFamily="2" charset="0"/>
              </a:rPr>
              <a:t>A syndrome is a</a:t>
            </a:r>
            <a:br>
              <a:rPr lang="en-US" sz="2800" dirty="0">
                <a:solidFill>
                  <a:srgbClr val="2D3E50"/>
                </a:solidFill>
                <a:latin typeface="Roboto Light" panose="02000000000000000000" pitchFamily="2" charset="0"/>
                <a:ea typeface="Roboto Light" panose="02000000000000000000" pitchFamily="2" charset="0"/>
              </a:rPr>
            </a:br>
            <a:r>
              <a:rPr lang="en-US" sz="2800" b="1" dirty="0">
                <a:solidFill>
                  <a:srgbClr val="2D3E50"/>
                </a:solidFill>
                <a:latin typeface="Roboto Light" panose="02000000000000000000" pitchFamily="2" charset="0"/>
                <a:ea typeface="Roboto Light" panose="02000000000000000000" pitchFamily="2" charset="0"/>
              </a:rPr>
              <a:t>group of symptoms</a:t>
            </a:r>
            <a:br>
              <a:rPr lang="en-US" sz="2800" b="1" dirty="0">
                <a:solidFill>
                  <a:srgbClr val="2D3E50"/>
                </a:solidFill>
                <a:latin typeface="Roboto Light" panose="02000000000000000000" pitchFamily="2" charset="0"/>
                <a:ea typeface="Roboto Light" panose="02000000000000000000" pitchFamily="2" charset="0"/>
              </a:rPr>
            </a:br>
            <a:r>
              <a:rPr lang="en-US" sz="2800" dirty="0">
                <a:solidFill>
                  <a:srgbClr val="2D3E50"/>
                </a:solidFill>
                <a:latin typeface="Roboto Light" panose="02000000000000000000" pitchFamily="2" charset="0"/>
                <a:ea typeface="Roboto Light" panose="02000000000000000000" pitchFamily="2" charset="0"/>
              </a:rPr>
              <a:t>that consistently occur together</a:t>
            </a:r>
          </a:p>
        </p:txBody>
      </p:sp>
      <p:sp>
        <p:nvSpPr>
          <p:cNvPr id="5" name="Red script">
            <a:extLst>
              <a:ext uri="{FF2B5EF4-FFF2-40B4-BE49-F238E27FC236}">
                <a16:creationId xmlns:a16="http://schemas.microsoft.com/office/drawing/2014/main" id="{5CA17C78-E8B0-05B8-58A4-958A7D73DB1B}"/>
              </a:ext>
            </a:extLst>
          </p:cNvPr>
          <p:cNvSpPr txBox="1"/>
          <p:nvPr/>
        </p:nvSpPr>
        <p:spPr>
          <a:xfrm>
            <a:off x="6096000" y="1641445"/>
            <a:ext cx="6095999" cy="954107"/>
          </a:xfrm>
          <a:prstGeom prst="rect">
            <a:avLst/>
          </a:prstGeom>
          <a:noFill/>
        </p:spPr>
        <p:txBody>
          <a:bodyPr wrap="square" rtlCol="0">
            <a:spAutoFit/>
          </a:bodyPr>
          <a:lstStyle/>
          <a:p>
            <a:pPr algn="ctr"/>
            <a:r>
              <a:rPr lang="en-US" sz="2800" dirty="0">
                <a:solidFill>
                  <a:srgbClr val="2D3E50"/>
                </a:solidFill>
                <a:latin typeface="Roboto Light" panose="02000000000000000000" pitchFamily="2" charset="0"/>
                <a:ea typeface="Roboto Light" panose="02000000000000000000" pitchFamily="2" charset="0"/>
              </a:rPr>
              <a:t>Burnout is a </a:t>
            </a:r>
            <a:r>
              <a:rPr lang="en-US" sz="2800" b="1" dirty="0">
                <a:solidFill>
                  <a:srgbClr val="2D3E50"/>
                </a:solidFill>
                <a:latin typeface="Roboto Light" panose="02000000000000000000" pitchFamily="2" charset="0"/>
                <a:ea typeface="Roboto Light" panose="02000000000000000000" pitchFamily="2" charset="0"/>
              </a:rPr>
              <a:t>syndrome</a:t>
            </a:r>
            <a:r>
              <a:rPr lang="en-US" sz="2800" dirty="0">
                <a:solidFill>
                  <a:srgbClr val="2D3E50"/>
                </a:solidFill>
                <a:latin typeface="Roboto Light" panose="02000000000000000000" pitchFamily="2" charset="0"/>
                <a:ea typeface="Roboto Light" panose="02000000000000000000" pitchFamily="2" charset="0"/>
              </a:rPr>
              <a:t>, </a:t>
            </a:r>
          </a:p>
          <a:p>
            <a:pPr algn="ctr"/>
            <a:r>
              <a:rPr lang="en-US" sz="2800" dirty="0">
                <a:solidFill>
                  <a:srgbClr val="2D3E50"/>
                </a:solidFill>
                <a:latin typeface="Roboto Light" panose="02000000000000000000" pitchFamily="2" charset="0"/>
                <a:ea typeface="Roboto Light" panose="02000000000000000000" pitchFamily="2" charset="0"/>
              </a:rPr>
              <a:t>not a specific diagnosis</a:t>
            </a:r>
          </a:p>
        </p:txBody>
      </p:sp>
      <p:pic>
        <p:nvPicPr>
          <p:cNvPr id="6" name="!!Veng">
            <a:extLst>
              <a:ext uri="{FF2B5EF4-FFF2-40B4-BE49-F238E27FC236}">
                <a16:creationId xmlns:a16="http://schemas.microsoft.com/office/drawing/2014/main" id="{BE8CEE9F-AC08-EEA5-3015-B6C25F44ADD7}"/>
              </a:ext>
            </a:extLst>
          </p:cNvPr>
          <p:cNvPicPr>
            <a:picLocks noChangeAspect="1"/>
          </p:cNvPicPr>
          <p:nvPr/>
        </p:nvPicPr>
        <p:blipFill>
          <a:blip r:embed="rId3"/>
          <a:stretch>
            <a:fillRect/>
          </a:stretch>
        </p:blipFill>
        <p:spPr>
          <a:xfrm>
            <a:off x="2479687" y="3276600"/>
            <a:ext cx="2298151" cy="3581400"/>
          </a:xfrm>
          <a:prstGeom prst="rect">
            <a:avLst/>
          </a:prstGeom>
        </p:spPr>
      </p:pic>
      <p:pic>
        <p:nvPicPr>
          <p:cNvPr id="4" name="!!North">
            <a:extLst>
              <a:ext uri="{FF2B5EF4-FFF2-40B4-BE49-F238E27FC236}">
                <a16:creationId xmlns:a16="http://schemas.microsoft.com/office/drawing/2014/main" id="{E7A2CD9A-45C3-0135-CE3D-4B28F2C953BF}"/>
              </a:ext>
            </a:extLst>
          </p:cNvPr>
          <p:cNvPicPr>
            <a:picLocks noChangeAspect="1"/>
          </p:cNvPicPr>
          <p:nvPr/>
        </p:nvPicPr>
        <p:blipFill>
          <a:blip r:embed="rId4"/>
          <a:stretch>
            <a:fillRect/>
          </a:stretch>
        </p:blipFill>
        <p:spPr>
          <a:xfrm>
            <a:off x="1354144" y="2345026"/>
            <a:ext cx="2428885" cy="3581400"/>
          </a:xfrm>
          <a:prstGeom prst="rect">
            <a:avLst/>
          </a:prstGeom>
        </p:spPr>
      </p:pic>
      <p:pic>
        <p:nvPicPr>
          <p:cNvPr id="3" name="!!MBI">
            <a:extLst>
              <a:ext uri="{FF2B5EF4-FFF2-40B4-BE49-F238E27FC236}">
                <a16:creationId xmlns:a16="http://schemas.microsoft.com/office/drawing/2014/main" id="{38172FAD-0D69-3160-7A68-CEFCFF622474}"/>
              </a:ext>
            </a:extLst>
          </p:cNvPr>
          <p:cNvPicPr>
            <a:picLocks noChangeAspect="1"/>
          </p:cNvPicPr>
          <p:nvPr/>
        </p:nvPicPr>
        <p:blipFill>
          <a:blip r:embed="rId5"/>
          <a:stretch>
            <a:fillRect/>
          </a:stretch>
        </p:blipFill>
        <p:spPr>
          <a:xfrm>
            <a:off x="-33963" y="1076342"/>
            <a:ext cx="2776214" cy="3581400"/>
          </a:xfrm>
          <a:prstGeom prst="rect">
            <a:avLst/>
          </a:prstGeom>
        </p:spPr>
      </p:pic>
      <p:sp>
        <p:nvSpPr>
          <p:cNvPr id="17" name="!!Line2">
            <a:extLst>
              <a:ext uri="{FF2B5EF4-FFF2-40B4-BE49-F238E27FC236}">
                <a16:creationId xmlns:a16="http://schemas.microsoft.com/office/drawing/2014/main" id="{2ADA3B25-6CB7-397C-4739-56F0EB629BF3}"/>
              </a:ext>
            </a:extLst>
          </p:cNvPr>
          <p:cNvSpPr txBox="1"/>
          <p:nvPr/>
        </p:nvSpPr>
        <p:spPr>
          <a:xfrm>
            <a:off x="3935392" y="845510"/>
            <a:ext cx="4328931"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Understanding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6"/>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8" name="!!Red box">
            <a:extLst>
              <a:ext uri="{FF2B5EF4-FFF2-40B4-BE49-F238E27FC236}">
                <a16:creationId xmlns:a16="http://schemas.microsoft.com/office/drawing/2014/main" id="{C6FC20BE-7F32-7380-F245-641B0342FC50}"/>
              </a:ext>
            </a:extLst>
          </p:cNvPr>
          <p:cNvSpPr/>
          <p:nvPr/>
        </p:nvSpPr>
        <p:spPr bwMode="auto">
          <a:xfrm>
            <a:off x="6989378" y="5298404"/>
            <a:ext cx="4288221" cy="902123"/>
          </a:xfrm>
          <a:prstGeom prst="roundRect">
            <a:avLst/>
          </a:prstGeom>
          <a:noFill/>
          <a:ln>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pic>
        <p:nvPicPr>
          <p:cNvPr id="10" name="Picture 2">
            <a:extLst>
              <a:ext uri="{FF2B5EF4-FFF2-40B4-BE49-F238E27FC236}">
                <a16:creationId xmlns:a16="http://schemas.microsoft.com/office/drawing/2014/main" id="{85866C8F-0BC7-A30C-D3D6-1E71B24349E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p:blipFill>
        <p:spPr bwMode="auto">
          <a:xfrm>
            <a:off x="12368299" y="2289270"/>
            <a:ext cx="6088122" cy="456873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a:extLst>
              <a:ext uri="{FF2B5EF4-FFF2-40B4-BE49-F238E27FC236}">
                <a16:creationId xmlns:a16="http://schemas.microsoft.com/office/drawing/2014/main" id="{43F3EECA-012F-9075-4417-7521756D4AF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231932" y="2289270"/>
            <a:ext cx="6095010" cy="45687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850849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Gray bg">
            <a:extLst>
              <a:ext uri="{FF2B5EF4-FFF2-40B4-BE49-F238E27FC236}">
                <a16:creationId xmlns:a16="http://schemas.microsoft.com/office/drawing/2014/main" id="{98021589-8EA4-E579-67D0-A26C50FF359D}"/>
              </a:ext>
            </a:extLst>
          </p:cNvPr>
          <p:cNvSpPr/>
          <p:nvPr/>
        </p:nvSpPr>
        <p:spPr>
          <a:xfrm>
            <a:off x="0" y="2121980"/>
            <a:ext cx="12192000" cy="4736020"/>
          </a:xfrm>
          <a:prstGeom prst="rect">
            <a:avLst/>
          </a:prstGeom>
          <a:solidFill>
            <a:srgbClr val="D1D8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Lady face down">
            <a:extLst>
              <a:ext uri="{FF2B5EF4-FFF2-40B4-BE49-F238E27FC236}">
                <a16:creationId xmlns:a16="http://schemas.microsoft.com/office/drawing/2014/main" id="{053611BD-C1D2-5E7A-CAC4-C16720946A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3348797" y="2121980"/>
            <a:ext cx="5494405" cy="475126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4639A065-08A2-8B3F-B621-3AE20C6219FF}"/>
              </a:ext>
            </a:extLst>
          </p:cNvPr>
          <p:cNvPicPr>
            <a:picLocks noChangeAspect="1"/>
          </p:cNvPicPr>
          <p:nvPr/>
        </p:nvPicPr>
        <p:blipFill>
          <a:blip r:embed="rId4"/>
          <a:stretch>
            <a:fillRect/>
          </a:stretch>
        </p:blipFill>
        <p:spPr>
          <a:xfrm>
            <a:off x="12211050" y="2106078"/>
            <a:ext cx="1658785" cy="1247802"/>
          </a:xfrm>
          <a:prstGeom prst="rect">
            <a:avLst/>
          </a:prstGeom>
        </p:spPr>
      </p:pic>
      <p:pic>
        <p:nvPicPr>
          <p:cNvPr id="11" name="!!Battery">
            <a:extLst>
              <a:ext uri="{FF2B5EF4-FFF2-40B4-BE49-F238E27FC236}">
                <a16:creationId xmlns:a16="http://schemas.microsoft.com/office/drawing/2014/main" id="{787378B6-7A7E-5A64-D75B-FE0B8CC7C1A9}"/>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5529985" y="2497740"/>
            <a:ext cx="1140477" cy="412375"/>
          </a:xfrm>
          <a:prstGeom prst="rect">
            <a:avLst/>
          </a:prstGeom>
        </p:spPr>
      </p:pic>
      <p:sp>
        <p:nvSpPr>
          <p:cNvPr id="2" name="!!Bio">
            <a:extLst>
              <a:ext uri="{FF2B5EF4-FFF2-40B4-BE49-F238E27FC236}">
                <a16:creationId xmlns:a16="http://schemas.microsoft.com/office/drawing/2014/main" id="{C741D839-79F8-211E-7ECC-6F3613D01928}"/>
              </a:ext>
            </a:extLst>
          </p:cNvPr>
          <p:cNvSpPr txBox="1"/>
          <p:nvPr/>
        </p:nvSpPr>
        <p:spPr>
          <a:xfrm>
            <a:off x="3067545" y="1632009"/>
            <a:ext cx="6095010" cy="461665"/>
          </a:xfrm>
          <a:prstGeom prst="rect">
            <a:avLst/>
          </a:prstGeom>
          <a:noFill/>
        </p:spPr>
        <p:txBody>
          <a:bodyPr wrap="square">
            <a:spAutoFit/>
          </a:bodyPr>
          <a:lstStyle/>
          <a:p>
            <a:pPr algn="ctr"/>
            <a:r>
              <a:rPr lang="en-US" sz="2400" dirty="0">
                <a:solidFill>
                  <a:srgbClr val="2D3E50"/>
                </a:solidFill>
                <a:latin typeface="Roboto Thin" panose="02000000000000000000" pitchFamily="2" charset="0"/>
                <a:ea typeface="Roboto Thin" panose="02000000000000000000" pitchFamily="2" charset="0"/>
              </a:rPr>
              <a:t>Seth Petry-Johnson</a:t>
            </a:r>
            <a:endParaRPr lang="en-US" sz="2400" dirty="0">
              <a:solidFill>
                <a:srgbClr val="C00000"/>
              </a:solidFill>
              <a:latin typeface="Roboto Thin" panose="02000000000000000000" pitchFamily="2" charset="0"/>
              <a:ea typeface="Roboto Thin" panose="02000000000000000000" pitchFamily="2" charset="0"/>
            </a:endParaRPr>
          </a:p>
        </p:txBody>
      </p:sp>
      <p:sp>
        <p:nvSpPr>
          <p:cNvPr id="6" name="!!Subtitle">
            <a:extLst>
              <a:ext uri="{FF2B5EF4-FFF2-40B4-BE49-F238E27FC236}">
                <a16:creationId xmlns:a16="http://schemas.microsoft.com/office/drawing/2014/main" id="{88B9FB4D-C2C3-2EB0-453B-EDA709C1F054}"/>
              </a:ext>
            </a:extLst>
          </p:cNvPr>
          <p:cNvSpPr txBox="1"/>
          <p:nvPr/>
        </p:nvSpPr>
        <p:spPr>
          <a:xfrm>
            <a:off x="3048495" y="894834"/>
            <a:ext cx="6095010" cy="584775"/>
          </a:xfrm>
          <a:prstGeom prst="rect">
            <a:avLst/>
          </a:prstGeom>
          <a:noFill/>
        </p:spPr>
        <p:txBody>
          <a:bodyPr wrap="square">
            <a:spAutoFit/>
          </a:bodyPr>
          <a:lstStyle/>
          <a:p>
            <a:pPr algn="ctr"/>
            <a:r>
              <a:rPr lang="en-US" sz="3200" dirty="0">
                <a:solidFill>
                  <a:srgbClr val="2D3E50"/>
                </a:solidFill>
                <a:latin typeface="Roboto" panose="02000000000000000000" pitchFamily="2" charset="0"/>
                <a:ea typeface="Roboto" panose="02000000000000000000" pitchFamily="2" charset="0"/>
              </a:rPr>
              <a:t>more than just a bad day!</a:t>
            </a:r>
            <a:endParaRPr lang="en-US" sz="3200" dirty="0">
              <a:solidFill>
                <a:srgbClr val="C00000"/>
              </a:solidFill>
              <a:latin typeface="Roboto" panose="02000000000000000000" pitchFamily="2" charset="0"/>
              <a:ea typeface="Roboto" panose="02000000000000000000" pitchFamily="2" charset="0"/>
            </a:endParaRPr>
          </a:p>
        </p:txBody>
      </p:sp>
      <p:sp>
        <p:nvSpPr>
          <p:cNvPr id="5" name="!!Title - Burnout">
            <a:extLst>
              <a:ext uri="{FF2B5EF4-FFF2-40B4-BE49-F238E27FC236}">
                <a16:creationId xmlns:a16="http://schemas.microsoft.com/office/drawing/2014/main" id="{5EFC0F82-E8B5-4413-FAD9-87B175385641}"/>
              </a:ext>
            </a:extLst>
          </p:cNvPr>
          <p:cNvSpPr txBox="1"/>
          <p:nvPr/>
        </p:nvSpPr>
        <p:spPr>
          <a:xfrm>
            <a:off x="3048495" y="262374"/>
            <a:ext cx="6095010" cy="646331"/>
          </a:xfrm>
          <a:prstGeom prst="rect">
            <a:avLst/>
          </a:prstGeom>
          <a:noFill/>
        </p:spPr>
        <p:txBody>
          <a:bodyPr wrap="square">
            <a:spAutoFit/>
          </a:bodyPr>
          <a:lstStyle/>
          <a:p>
            <a:pPr algn="ctr"/>
            <a:r>
              <a:rPr lang="en-US" sz="36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399914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Veninga and Spread" hidden="1">
            <a:extLst>
              <a:ext uri="{FF2B5EF4-FFF2-40B4-BE49-F238E27FC236}">
                <a16:creationId xmlns:a16="http://schemas.microsoft.com/office/drawing/2014/main" id="{BAA38A09-F219-D54A-D3B6-95DC719B3429}"/>
              </a:ext>
            </a:extLst>
          </p:cNvPr>
          <p:cNvSpPr txBox="1"/>
          <p:nvPr/>
        </p:nvSpPr>
        <p:spPr>
          <a:xfrm>
            <a:off x="841248" y="3882839"/>
            <a:ext cx="5504687" cy="1569660"/>
          </a:xfrm>
          <a:prstGeom prst="rect">
            <a:avLst/>
          </a:prstGeom>
          <a:noFill/>
        </p:spPr>
        <p:txBody>
          <a:bodyPr wrap="square" rtlCol="0">
            <a:spAutoFit/>
          </a:bodyPr>
          <a:lstStyle/>
          <a:p>
            <a:pPr algn="ctr"/>
            <a:r>
              <a:rPr lang="en-US" sz="2400" dirty="0" err="1">
                <a:solidFill>
                  <a:srgbClr val="2D3E50"/>
                </a:solidFill>
                <a:latin typeface="Roboto" panose="02000000000000000000" pitchFamily="2" charset="0"/>
                <a:ea typeface="Roboto" panose="02000000000000000000" pitchFamily="2" charset="0"/>
              </a:rPr>
              <a:t>Veninga</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panose="02000000000000000000" pitchFamily="2" charset="0"/>
                <a:ea typeface="Roboto" panose="02000000000000000000" pitchFamily="2" charset="0"/>
              </a:rPr>
              <a:t>and</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panose="02000000000000000000" pitchFamily="2" charset="0"/>
                <a:ea typeface="Roboto" panose="02000000000000000000" pitchFamily="2" charset="0"/>
              </a:rPr>
              <a:t>Spradley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panose="02000000000000000000" pitchFamily="2" charset="0"/>
                <a:ea typeface="Roboto" panose="02000000000000000000" pitchFamily="2" charset="0"/>
              </a:rPr>
              <a:t>5 stages</a:t>
            </a:r>
            <a:endParaRPr lang="en-US" sz="2400" dirty="0">
              <a:solidFill>
                <a:srgbClr val="2D3E50"/>
              </a:solidFill>
              <a:latin typeface="Roboto Black" panose="02000000000000000000" pitchFamily="2" charset="0"/>
              <a:ea typeface="Roboto Black" panose="02000000000000000000" pitchFamily="2" charset="0"/>
            </a:endParaRPr>
          </a:p>
        </p:txBody>
      </p:sp>
      <p:sp>
        <p:nvSpPr>
          <p:cNvPr id="7" name="!!Red script 3">
            <a:extLst>
              <a:ext uri="{FF2B5EF4-FFF2-40B4-BE49-F238E27FC236}">
                <a16:creationId xmlns:a16="http://schemas.microsoft.com/office/drawing/2014/main" id="{92E72BFE-14C5-649B-F391-73BA9BBC18F2}"/>
              </a:ext>
            </a:extLst>
          </p:cNvPr>
          <p:cNvSpPr txBox="1"/>
          <p:nvPr/>
        </p:nvSpPr>
        <p:spPr>
          <a:xfrm>
            <a:off x="12415781" y="4815533"/>
            <a:ext cx="6095999" cy="1384995"/>
          </a:xfrm>
          <a:prstGeom prst="rect">
            <a:avLst/>
          </a:prstGeom>
          <a:noFill/>
        </p:spPr>
        <p:txBody>
          <a:bodyPr wrap="square" rtlCol="0">
            <a:spAutoFit/>
          </a:bodyPr>
          <a:lstStyle/>
          <a:p>
            <a:pPr algn="ctr"/>
            <a:r>
              <a:rPr lang="en-US" sz="2800" dirty="0">
                <a:solidFill>
                  <a:srgbClr val="2D3E50"/>
                </a:solidFill>
                <a:latin typeface="Roboto Light" panose="02000000000000000000" pitchFamily="2" charset="0"/>
                <a:ea typeface="Roboto Light" panose="02000000000000000000" pitchFamily="2" charset="0"/>
              </a:rPr>
              <a:t>Burnout symptoms accompany</a:t>
            </a:r>
            <a:br>
              <a:rPr lang="en-US" sz="2800" dirty="0">
                <a:solidFill>
                  <a:srgbClr val="2D3E50"/>
                </a:solidFill>
                <a:latin typeface="Roboto Light" panose="02000000000000000000" pitchFamily="2" charset="0"/>
                <a:ea typeface="Roboto Light" panose="02000000000000000000" pitchFamily="2" charset="0"/>
              </a:rPr>
            </a:br>
            <a:r>
              <a:rPr lang="en-US" sz="2800" b="1" dirty="0">
                <a:solidFill>
                  <a:srgbClr val="2D3E50"/>
                </a:solidFill>
                <a:latin typeface="Roboto Light" panose="02000000000000000000" pitchFamily="2" charset="0"/>
                <a:ea typeface="Roboto Light" panose="02000000000000000000" pitchFamily="2" charset="0"/>
              </a:rPr>
              <a:t>chronic unmanaged stress</a:t>
            </a:r>
            <a:endParaRPr lang="en-US" sz="2800" dirty="0">
              <a:solidFill>
                <a:srgbClr val="2D3E50"/>
              </a:solidFill>
              <a:latin typeface="Roboto Light" panose="02000000000000000000" pitchFamily="2" charset="0"/>
              <a:ea typeface="Roboto Light" panose="02000000000000000000" pitchFamily="2" charset="0"/>
            </a:endParaRPr>
          </a:p>
          <a:p>
            <a:pPr algn="ctr"/>
            <a:r>
              <a:rPr lang="en-US" sz="2800" dirty="0">
                <a:solidFill>
                  <a:srgbClr val="2D3E50"/>
                </a:solidFill>
                <a:latin typeface="Roboto Light" panose="02000000000000000000" pitchFamily="2" charset="0"/>
                <a:ea typeface="Roboto Light" panose="02000000000000000000" pitchFamily="2" charset="0"/>
              </a:rPr>
              <a:t>in the workplace</a:t>
            </a:r>
          </a:p>
        </p:txBody>
      </p:sp>
      <p:sp>
        <p:nvSpPr>
          <p:cNvPr id="2" name="!!Bullet 2">
            <a:extLst>
              <a:ext uri="{FF2B5EF4-FFF2-40B4-BE49-F238E27FC236}">
                <a16:creationId xmlns:a16="http://schemas.microsoft.com/office/drawing/2014/main" id="{027E8A3F-1077-D637-BEBA-823F5C8D287D}"/>
              </a:ext>
            </a:extLst>
          </p:cNvPr>
          <p:cNvSpPr txBox="1"/>
          <p:nvPr/>
        </p:nvSpPr>
        <p:spPr>
          <a:xfrm>
            <a:off x="6096000" y="3013045"/>
            <a:ext cx="6095999" cy="954107"/>
          </a:xfrm>
          <a:prstGeom prst="rect">
            <a:avLst/>
          </a:prstGeom>
          <a:noFill/>
        </p:spPr>
        <p:txBody>
          <a:bodyPr wrap="square" rtlCol="0">
            <a:spAutoFit/>
          </a:bodyPr>
          <a:lstStyle/>
          <a:p>
            <a:pPr algn="ctr"/>
            <a:br>
              <a:rPr lang="en-US" sz="2800" b="1" dirty="0">
                <a:solidFill>
                  <a:srgbClr val="2D3E50"/>
                </a:solidFill>
                <a:latin typeface="Roboto Light" panose="02000000000000000000" pitchFamily="2" charset="0"/>
                <a:ea typeface="Roboto Light" panose="02000000000000000000" pitchFamily="2" charset="0"/>
              </a:rPr>
            </a:br>
            <a:r>
              <a:rPr lang="en-US" sz="2800" dirty="0">
                <a:solidFill>
                  <a:srgbClr val="2D3E50"/>
                </a:solidFill>
                <a:latin typeface="Roboto Light" panose="02000000000000000000" pitchFamily="2" charset="0"/>
                <a:ea typeface="Roboto Light" panose="02000000000000000000" pitchFamily="2" charset="0"/>
              </a:rPr>
              <a:t>How is burnout</a:t>
            </a:r>
            <a:r>
              <a:rPr lang="en-US" sz="2800" b="1" dirty="0">
                <a:solidFill>
                  <a:srgbClr val="2D3E50"/>
                </a:solidFill>
                <a:latin typeface="Roboto Light" panose="02000000000000000000" pitchFamily="2" charset="0"/>
                <a:ea typeface="Roboto Light" panose="02000000000000000000" pitchFamily="2" charset="0"/>
              </a:rPr>
              <a:t> modeled?</a:t>
            </a:r>
            <a:endParaRPr lang="en-US" sz="2800" dirty="0">
              <a:solidFill>
                <a:srgbClr val="2D3E50"/>
              </a:solidFill>
              <a:latin typeface="Roboto Light" panose="02000000000000000000" pitchFamily="2" charset="0"/>
              <a:ea typeface="Roboto Light" panose="02000000000000000000" pitchFamily="2" charset="0"/>
            </a:endParaRPr>
          </a:p>
        </p:txBody>
      </p:sp>
      <p:sp>
        <p:nvSpPr>
          <p:cNvPr id="5" name="Red script">
            <a:extLst>
              <a:ext uri="{FF2B5EF4-FFF2-40B4-BE49-F238E27FC236}">
                <a16:creationId xmlns:a16="http://schemas.microsoft.com/office/drawing/2014/main" id="{5CA17C78-E8B0-05B8-58A4-958A7D73DB1B}"/>
              </a:ext>
            </a:extLst>
          </p:cNvPr>
          <p:cNvSpPr txBox="1"/>
          <p:nvPr/>
        </p:nvSpPr>
        <p:spPr>
          <a:xfrm>
            <a:off x="12415782" y="1641445"/>
            <a:ext cx="6095999" cy="954107"/>
          </a:xfrm>
          <a:prstGeom prst="rect">
            <a:avLst/>
          </a:prstGeom>
          <a:noFill/>
        </p:spPr>
        <p:txBody>
          <a:bodyPr wrap="square" rtlCol="0">
            <a:spAutoFit/>
          </a:bodyPr>
          <a:lstStyle/>
          <a:p>
            <a:pPr algn="ctr"/>
            <a:r>
              <a:rPr lang="en-US" sz="2800" dirty="0">
                <a:solidFill>
                  <a:srgbClr val="2D3E50"/>
                </a:solidFill>
                <a:latin typeface="Roboto Light" panose="02000000000000000000" pitchFamily="2" charset="0"/>
                <a:ea typeface="Roboto Light" panose="02000000000000000000" pitchFamily="2" charset="0"/>
              </a:rPr>
              <a:t>Burnout is a </a:t>
            </a:r>
            <a:r>
              <a:rPr lang="en-US" sz="2800" b="1" dirty="0">
                <a:solidFill>
                  <a:srgbClr val="2D3E50"/>
                </a:solidFill>
                <a:latin typeface="Roboto Light" panose="02000000000000000000" pitchFamily="2" charset="0"/>
                <a:ea typeface="Roboto Light" panose="02000000000000000000" pitchFamily="2" charset="0"/>
              </a:rPr>
              <a:t>syndrome</a:t>
            </a:r>
            <a:r>
              <a:rPr lang="en-US" sz="2800" dirty="0">
                <a:solidFill>
                  <a:srgbClr val="2D3E50"/>
                </a:solidFill>
                <a:latin typeface="Roboto Light" panose="02000000000000000000" pitchFamily="2" charset="0"/>
                <a:ea typeface="Roboto Light" panose="02000000000000000000" pitchFamily="2" charset="0"/>
              </a:rPr>
              <a:t>, </a:t>
            </a:r>
          </a:p>
          <a:p>
            <a:pPr algn="ctr"/>
            <a:r>
              <a:rPr lang="en-US" sz="2800" dirty="0">
                <a:solidFill>
                  <a:srgbClr val="2D3E50"/>
                </a:solidFill>
                <a:latin typeface="Roboto Light" panose="02000000000000000000" pitchFamily="2" charset="0"/>
                <a:ea typeface="Roboto Light" panose="02000000000000000000" pitchFamily="2" charset="0"/>
              </a:rPr>
              <a:t>not a specific diagnosis</a:t>
            </a:r>
          </a:p>
        </p:txBody>
      </p:sp>
      <p:pic>
        <p:nvPicPr>
          <p:cNvPr id="6" name="!!Veng">
            <a:extLst>
              <a:ext uri="{FF2B5EF4-FFF2-40B4-BE49-F238E27FC236}">
                <a16:creationId xmlns:a16="http://schemas.microsoft.com/office/drawing/2014/main" id="{BE8CEE9F-AC08-EEA5-3015-B6C25F44ADD7}"/>
              </a:ext>
            </a:extLst>
          </p:cNvPr>
          <p:cNvPicPr>
            <a:picLocks noChangeAspect="1"/>
          </p:cNvPicPr>
          <p:nvPr/>
        </p:nvPicPr>
        <p:blipFill>
          <a:blip r:embed="rId3"/>
          <a:stretch>
            <a:fillRect/>
          </a:stretch>
        </p:blipFill>
        <p:spPr>
          <a:xfrm>
            <a:off x="2479687" y="3276600"/>
            <a:ext cx="2298151" cy="3581400"/>
          </a:xfrm>
          <a:prstGeom prst="rect">
            <a:avLst/>
          </a:prstGeom>
        </p:spPr>
      </p:pic>
      <p:pic>
        <p:nvPicPr>
          <p:cNvPr id="4" name="!!North">
            <a:extLst>
              <a:ext uri="{FF2B5EF4-FFF2-40B4-BE49-F238E27FC236}">
                <a16:creationId xmlns:a16="http://schemas.microsoft.com/office/drawing/2014/main" id="{E7A2CD9A-45C3-0135-CE3D-4B28F2C953BF}"/>
              </a:ext>
            </a:extLst>
          </p:cNvPr>
          <p:cNvPicPr>
            <a:picLocks noChangeAspect="1"/>
          </p:cNvPicPr>
          <p:nvPr/>
        </p:nvPicPr>
        <p:blipFill>
          <a:blip r:embed="rId4"/>
          <a:stretch>
            <a:fillRect/>
          </a:stretch>
        </p:blipFill>
        <p:spPr>
          <a:xfrm>
            <a:off x="1354144" y="2345026"/>
            <a:ext cx="2428885" cy="3581400"/>
          </a:xfrm>
          <a:prstGeom prst="rect">
            <a:avLst/>
          </a:prstGeom>
        </p:spPr>
      </p:pic>
      <p:pic>
        <p:nvPicPr>
          <p:cNvPr id="3" name="!!MBI">
            <a:extLst>
              <a:ext uri="{FF2B5EF4-FFF2-40B4-BE49-F238E27FC236}">
                <a16:creationId xmlns:a16="http://schemas.microsoft.com/office/drawing/2014/main" id="{38172FAD-0D69-3160-7A68-CEFCFF622474}"/>
              </a:ext>
            </a:extLst>
          </p:cNvPr>
          <p:cNvPicPr>
            <a:picLocks noChangeAspect="1"/>
          </p:cNvPicPr>
          <p:nvPr/>
        </p:nvPicPr>
        <p:blipFill>
          <a:blip r:embed="rId5"/>
          <a:stretch>
            <a:fillRect/>
          </a:stretch>
        </p:blipFill>
        <p:spPr>
          <a:xfrm>
            <a:off x="-33963" y="1076342"/>
            <a:ext cx="2776214" cy="3581400"/>
          </a:xfrm>
          <a:prstGeom prst="rect">
            <a:avLst/>
          </a:prstGeom>
        </p:spPr>
      </p:pic>
      <p:sp>
        <p:nvSpPr>
          <p:cNvPr id="17" name="!!Line2">
            <a:extLst>
              <a:ext uri="{FF2B5EF4-FFF2-40B4-BE49-F238E27FC236}">
                <a16:creationId xmlns:a16="http://schemas.microsoft.com/office/drawing/2014/main" id="{2ADA3B25-6CB7-397C-4739-56F0EB629BF3}"/>
              </a:ext>
            </a:extLst>
          </p:cNvPr>
          <p:cNvSpPr txBox="1"/>
          <p:nvPr/>
        </p:nvSpPr>
        <p:spPr>
          <a:xfrm>
            <a:off x="3935392" y="845510"/>
            <a:ext cx="4328931"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Understanding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6"/>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8" name="!!Red box">
            <a:extLst>
              <a:ext uri="{FF2B5EF4-FFF2-40B4-BE49-F238E27FC236}">
                <a16:creationId xmlns:a16="http://schemas.microsoft.com/office/drawing/2014/main" id="{C6FC20BE-7F32-7380-F245-641B0342FC50}"/>
              </a:ext>
            </a:extLst>
          </p:cNvPr>
          <p:cNvSpPr/>
          <p:nvPr/>
        </p:nvSpPr>
        <p:spPr bwMode="auto">
          <a:xfrm>
            <a:off x="13309160" y="5298404"/>
            <a:ext cx="4288221" cy="902123"/>
          </a:xfrm>
          <a:prstGeom prst="roundRect">
            <a:avLst/>
          </a:prstGeom>
          <a:noFill/>
          <a:ln>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spTree>
    <p:extLst>
      <p:ext uri="{BB962C8B-B14F-4D97-AF65-F5344CB8AC3E}">
        <p14:creationId xmlns:p14="http://schemas.microsoft.com/office/powerpoint/2010/main" val="31907027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North">
            <a:extLst>
              <a:ext uri="{FF2B5EF4-FFF2-40B4-BE49-F238E27FC236}">
                <a16:creationId xmlns:a16="http://schemas.microsoft.com/office/drawing/2014/main" id="{CB17F483-10C4-C2EA-5C0F-EFE56934FFE9}"/>
              </a:ext>
            </a:extLst>
          </p:cNvPr>
          <p:cNvPicPr>
            <a:picLocks noChangeAspect="1"/>
          </p:cNvPicPr>
          <p:nvPr/>
        </p:nvPicPr>
        <p:blipFill>
          <a:blip r:embed="rId3"/>
          <a:stretch>
            <a:fillRect/>
          </a:stretch>
        </p:blipFill>
        <p:spPr>
          <a:xfrm>
            <a:off x="-2489732" y="2345026"/>
            <a:ext cx="2428885" cy="3581400"/>
          </a:xfrm>
          <a:prstGeom prst="rect">
            <a:avLst/>
          </a:prstGeom>
        </p:spPr>
      </p:pic>
      <p:pic>
        <p:nvPicPr>
          <p:cNvPr id="8" name="!!MBI">
            <a:extLst>
              <a:ext uri="{FF2B5EF4-FFF2-40B4-BE49-F238E27FC236}">
                <a16:creationId xmlns:a16="http://schemas.microsoft.com/office/drawing/2014/main" id="{FB779CE5-298C-55BB-273D-6A678DF06A3C}"/>
              </a:ext>
            </a:extLst>
          </p:cNvPr>
          <p:cNvPicPr>
            <a:picLocks noChangeAspect="1"/>
          </p:cNvPicPr>
          <p:nvPr/>
        </p:nvPicPr>
        <p:blipFill>
          <a:blip r:embed="rId4"/>
          <a:stretch>
            <a:fillRect/>
          </a:stretch>
        </p:blipFill>
        <p:spPr>
          <a:xfrm>
            <a:off x="-2827969" y="1076342"/>
            <a:ext cx="2776214" cy="3581400"/>
          </a:xfrm>
          <a:prstGeom prst="rect">
            <a:avLst/>
          </a:prstGeom>
        </p:spPr>
      </p:pic>
      <p:pic>
        <p:nvPicPr>
          <p:cNvPr id="14" name="!!Phase 2 pic">
            <a:extLst>
              <a:ext uri="{FF2B5EF4-FFF2-40B4-BE49-F238E27FC236}">
                <a16:creationId xmlns:a16="http://schemas.microsoft.com/office/drawing/2014/main" id="{82EE0E3B-8AA9-8B53-143D-6ACE9E84267D}"/>
              </a:ext>
            </a:extLst>
          </p:cNvPr>
          <p:cNvPicPr>
            <a:picLocks noChangeAspect="1"/>
          </p:cNvPicPr>
          <p:nvPr/>
        </p:nvPicPr>
        <p:blipFill>
          <a:blip r:embed="rId5">
            <a:alphaModFix amt="0"/>
            <a:extLst>
              <a:ext uri="{28A0092B-C50C-407E-A947-70E740481C1C}">
                <a14:useLocalDpi xmlns:a14="http://schemas.microsoft.com/office/drawing/2010/main" val="0"/>
              </a:ext>
            </a:extLst>
          </a:blip>
          <a:srcRect/>
          <a:stretch/>
        </p:blipFill>
        <p:spPr>
          <a:xfrm>
            <a:off x="3107096" y="2463663"/>
            <a:ext cx="1156606" cy="4386792"/>
          </a:xfrm>
          <a:prstGeom prst="rect">
            <a:avLst/>
          </a:prstGeom>
        </p:spPr>
      </p:pic>
      <p:pic>
        <p:nvPicPr>
          <p:cNvPr id="11" name="!!Phase 1 pic">
            <a:extLst>
              <a:ext uri="{FF2B5EF4-FFF2-40B4-BE49-F238E27FC236}">
                <a16:creationId xmlns:a16="http://schemas.microsoft.com/office/drawing/2014/main" id="{6831C053-B9C7-C999-0EF6-12D43F8DB204}"/>
              </a:ext>
            </a:extLst>
          </p:cNvPr>
          <p:cNvPicPr>
            <a:picLocks noChangeAspect="1"/>
          </p:cNvPicPr>
          <p:nvPr/>
        </p:nvPicPr>
        <p:blipFill>
          <a:blip r:embed="rId6"/>
          <a:stretch>
            <a:fillRect/>
          </a:stretch>
        </p:blipFill>
        <p:spPr>
          <a:xfrm>
            <a:off x="3116235" y="2464346"/>
            <a:ext cx="1156605" cy="4386792"/>
          </a:xfrm>
          <a:prstGeom prst="rect">
            <a:avLst/>
          </a:prstGeom>
        </p:spPr>
      </p:pic>
      <p:sp>
        <p:nvSpPr>
          <p:cNvPr id="12" name="!!Phase 1">
            <a:extLst>
              <a:ext uri="{FF2B5EF4-FFF2-40B4-BE49-F238E27FC236}">
                <a16:creationId xmlns:a16="http://schemas.microsoft.com/office/drawing/2014/main" id="{E70FD5C5-0E24-9B3E-D91D-0246E2C93D73}"/>
              </a:ext>
            </a:extLst>
          </p:cNvPr>
          <p:cNvSpPr txBox="1"/>
          <p:nvPr/>
        </p:nvSpPr>
        <p:spPr>
          <a:xfrm>
            <a:off x="2838373" y="1944916"/>
            <a:ext cx="1712328"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Honeymoon</a:t>
            </a:r>
          </a:p>
        </p:txBody>
      </p:sp>
      <p:sp>
        <p:nvSpPr>
          <p:cNvPr id="2" name="!!Callout">
            <a:extLst>
              <a:ext uri="{FF2B5EF4-FFF2-40B4-BE49-F238E27FC236}">
                <a16:creationId xmlns:a16="http://schemas.microsoft.com/office/drawing/2014/main" id="{AA198062-6023-3E04-55A6-D6FD36EC712D}"/>
              </a:ext>
            </a:extLst>
          </p:cNvPr>
          <p:cNvSpPr txBox="1"/>
          <p:nvPr/>
        </p:nvSpPr>
        <p:spPr>
          <a:xfrm>
            <a:off x="4767942" y="3467100"/>
            <a:ext cx="4017333" cy="923330"/>
          </a:xfrm>
          <a:prstGeom prst="rect">
            <a:avLst/>
          </a:prstGeom>
          <a:noFill/>
          <a:ln w="28575">
            <a:solidFill>
              <a:srgbClr val="42A62A"/>
            </a:solidFill>
          </a:ln>
        </p:spPr>
        <p:txBody>
          <a:bodyPr wrap="square" rtlCol="0">
            <a:spAutoFit/>
          </a:bodyPr>
          <a:lstStyle/>
          <a:p>
            <a:pPr marL="285750" indent="-285750">
              <a:buFont typeface="Arial" panose="020B0604020202020204" pitchFamily="34" charset="0"/>
              <a:buChar char="•"/>
            </a:pPr>
            <a:r>
              <a:rPr lang="en-US" dirty="0">
                <a:solidFill>
                  <a:schemeClr val="accent6">
                    <a:lumMod val="75000"/>
                  </a:schemeClr>
                </a:solidFill>
                <a:latin typeface="Roboto" panose="02000000000000000000" pitchFamily="2" charset="0"/>
                <a:ea typeface="Roboto" panose="02000000000000000000" pitchFamily="2" charset="0"/>
              </a:rPr>
              <a:t>High job satisfaction</a:t>
            </a:r>
            <a:br>
              <a:rPr lang="en-US" dirty="0">
                <a:solidFill>
                  <a:schemeClr val="accent6">
                    <a:lumMod val="75000"/>
                  </a:schemeClr>
                </a:solidFill>
                <a:latin typeface="Roboto" panose="02000000000000000000" pitchFamily="2" charset="0"/>
                <a:ea typeface="Roboto" panose="02000000000000000000" pitchFamily="2" charset="0"/>
              </a:rPr>
            </a:br>
            <a:endParaRPr lang="en-US" dirty="0">
              <a:solidFill>
                <a:schemeClr val="accent6">
                  <a:lumMod val="75000"/>
                </a:schemeClr>
              </a:solidFill>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dirty="0">
                <a:solidFill>
                  <a:schemeClr val="accent6">
                    <a:lumMod val="75000"/>
                  </a:schemeClr>
                </a:solidFill>
                <a:latin typeface="Roboto" panose="02000000000000000000" pitchFamily="2" charset="0"/>
                <a:ea typeface="Roboto" panose="02000000000000000000" pitchFamily="2" charset="0"/>
              </a:rPr>
              <a:t>Commitment / energy / creativity</a:t>
            </a:r>
          </a:p>
        </p:txBody>
      </p:sp>
      <p:cxnSp>
        <p:nvCxnSpPr>
          <p:cNvPr id="7" name="!!Callout line">
            <a:extLst>
              <a:ext uri="{FF2B5EF4-FFF2-40B4-BE49-F238E27FC236}">
                <a16:creationId xmlns:a16="http://schemas.microsoft.com/office/drawing/2014/main" id="{97E4BED5-4F5B-CA33-CAAF-4EF1E2391C6C}"/>
              </a:ext>
            </a:extLst>
          </p:cNvPr>
          <p:cNvCxnSpPr/>
          <p:nvPr/>
        </p:nvCxnSpPr>
        <p:spPr>
          <a:xfrm>
            <a:off x="4183117" y="3668110"/>
            <a:ext cx="575687" cy="0"/>
          </a:xfrm>
          <a:prstGeom prst="line">
            <a:avLst/>
          </a:prstGeom>
          <a:ln w="25400">
            <a:solidFill>
              <a:srgbClr val="42A62A"/>
            </a:solidFill>
          </a:ln>
        </p:spPr>
        <p:style>
          <a:lnRef idx="1">
            <a:schemeClr val="accent1"/>
          </a:lnRef>
          <a:fillRef idx="0">
            <a:schemeClr val="accent1"/>
          </a:fillRef>
          <a:effectRef idx="0">
            <a:schemeClr val="accent1"/>
          </a:effectRef>
          <a:fontRef idx="minor">
            <a:schemeClr val="tx1"/>
          </a:fontRef>
        </p:style>
      </p:cxnSp>
      <p:pic>
        <p:nvPicPr>
          <p:cNvPr id="6" name="!!Veng">
            <a:extLst>
              <a:ext uri="{FF2B5EF4-FFF2-40B4-BE49-F238E27FC236}">
                <a16:creationId xmlns:a16="http://schemas.microsoft.com/office/drawing/2014/main" id="{BE8CEE9F-AC08-EEA5-3015-B6C25F44ADD7}"/>
              </a:ext>
            </a:extLst>
          </p:cNvPr>
          <p:cNvPicPr>
            <a:picLocks noChangeAspect="1"/>
          </p:cNvPicPr>
          <p:nvPr/>
        </p:nvPicPr>
        <p:blipFill>
          <a:blip r:embed="rId7"/>
          <a:stretch>
            <a:fillRect/>
          </a:stretch>
        </p:blipFill>
        <p:spPr>
          <a:xfrm>
            <a:off x="7414" y="1667256"/>
            <a:ext cx="2298151" cy="3581400"/>
          </a:xfrm>
          <a:prstGeom prst="rect">
            <a:avLst/>
          </a:prstGeom>
        </p:spPr>
      </p:pic>
      <p:sp>
        <p:nvSpPr>
          <p:cNvPr id="17" name="!!Line2">
            <a:extLst>
              <a:ext uri="{FF2B5EF4-FFF2-40B4-BE49-F238E27FC236}">
                <a16:creationId xmlns:a16="http://schemas.microsoft.com/office/drawing/2014/main" id="{2ADA3B25-6CB7-397C-4739-56F0EB629BF3}"/>
              </a:ext>
            </a:extLst>
          </p:cNvPr>
          <p:cNvSpPr txBox="1"/>
          <p:nvPr/>
        </p:nvSpPr>
        <p:spPr>
          <a:xfrm>
            <a:off x="3337560" y="699206"/>
            <a:ext cx="5504687" cy="830997"/>
          </a:xfrm>
          <a:prstGeom prst="rect">
            <a:avLst/>
          </a:prstGeom>
          <a:noFill/>
        </p:spPr>
        <p:txBody>
          <a:bodyPr wrap="square" rtlCol="0">
            <a:spAutoFit/>
          </a:bodyPr>
          <a:lstStyle/>
          <a:p>
            <a:pPr algn="ctr"/>
            <a:r>
              <a:rPr lang="en-US" sz="2400" dirty="0" err="1">
                <a:solidFill>
                  <a:srgbClr val="2D3E50"/>
                </a:solidFill>
                <a:latin typeface="Roboto" panose="02000000000000000000" pitchFamily="2" charset="0"/>
                <a:ea typeface="Roboto" panose="02000000000000000000" pitchFamily="2" charset="0"/>
              </a:rPr>
              <a:t>Veninga</a:t>
            </a:r>
            <a:r>
              <a:rPr lang="en-US" sz="2400" dirty="0">
                <a:solidFill>
                  <a:srgbClr val="2D3E50"/>
                </a:solidFill>
                <a:latin typeface="Roboto" panose="02000000000000000000" pitchFamily="2" charset="0"/>
                <a:ea typeface="Roboto" panose="02000000000000000000" pitchFamily="2" charset="0"/>
              </a:rPr>
              <a:t> and Spradley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Black" panose="02000000000000000000" pitchFamily="2" charset="0"/>
                <a:ea typeface="Roboto Black" panose="02000000000000000000" pitchFamily="2" charset="0"/>
              </a:rPr>
              <a:t>5 stages of workplace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8"/>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23855870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500"/>
                                        <p:tgtEl>
                                          <p:spTgt spid="2"/>
                                        </p:tgtEl>
                                      </p:cBhvr>
                                    </p:animEffect>
                                  </p:childTnLst>
                                </p:cTn>
                              </p:par>
                            </p:childTnLst>
                          </p:cTn>
                        </p:par>
                        <p:par>
                          <p:cTn id="17" fill="hold">
                            <p:stCondLst>
                              <p:cond delay="500"/>
                            </p:stCondLst>
                            <p:childTnLst>
                              <p:par>
                                <p:cTn id="18" presetID="1" presetClass="entr" presetSubtype="0" fill="hold" nodeType="afterEffect">
                                  <p:stCondLst>
                                    <p:cond delay="0"/>
                                  </p:stCondLst>
                                  <p:childTnLst>
                                    <p:set>
                                      <p:cBhvr>
                                        <p:cTn id="19"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2"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North">
            <a:extLst>
              <a:ext uri="{FF2B5EF4-FFF2-40B4-BE49-F238E27FC236}">
                <a16:creationId xmlns:a16="http://schemas.microsoft.com/office/drawing/2014/main" id="{CB17F483-10C4-C2EA-5C0F-EFE56934FFE9}"/>
              </a:ext>
            </a:extLst>
          </p:cNvPr>
          <p:cNvPicPr>
            <a:picLocks noChangeAspect="1"/>
          </p:cNvPicPr>
          <p:nvPr/>
        </p:nvPicPr>
        <p:blipFill>
          <a:blip r:embed="rId3"/>
          <a:stretch>
            <a:fillRect/>
          </a:stretch>
        </p:blipFill>
        <p:spPr>
          <a:xfrm>
            <a:off x="-2489732" y="2345026"/>
            <a:ext cx="2428885" cy="3581400"/>
          </a:xfrm>
          <a:prstGeom prst="rect">
            <a:avLst/>
          </a:prstGeom>
        </p:spPr>
      </p:pic>
      <p:pic>
        <p:nvPicPr>
          <p:cNvPr id="8" name="!!MBI">
            <a:extLst>
              <a:ext uri="{FF2B5EF4-FFF2-40B4-BE49-F238E27FC236}">
                <a16:creationId xmlns:a16="http://schemas.microsoft.com/office/drawing/2014/main" id="{FB779CE5-298C-55BB-273D-6A678DF06A3C}"/>
              </a:ext>
            </a:extLst>
          </p:cNvPr>
          <p:cNvPicPr>
            <a:picLocks noChangeAspect="1"/>
          </p:cNvPicPr>
          <p:nvPr/>
        </p:nvPicPr>
        <p:blipFill>
          <a:blip r:embed="rId4"/>
          <a:stretch>
            <a:fillRect/>
          </a:stretch>
        </p:blipFill>
        <p:spPr>
          <a:xfrm>
            <a:off x="-2827969" y="1076342"/>
            <a:ext cx="2776214" cy="3581400"/>
          </a:xfrm>
          <a:prstGeom prst="rect">
            <a:avLst/>
          </a:prstGeom>
        </p:spPr>
      </p:pic>
      <p:pic>
        <p:nvPicPr>
          <p:cNvPr id="14" name="!!Phase 2 pic">
            <a:extLst>
              <a:ext uri="{FF2B5EF4-FFF2-40B4-BE49-F238E27FC236}">
                <a16:creationId xmlns:a16="http://schemas.microsoft.com/office/drawing/2014/main" id="{82EE0E3B-8AA9-8B53-143D-6ACE9E84267D}"/>
              </a:ext>
            </a:extLst>
          </p:cNvPr>
          <p:cNvPicPr>
            <a:picLocks noChangeAspect="1"/>
          </p:cNvPicPr>
          <p:nvPr/>
        </p:nvPicPr>
        <p:blipFill>
          <a:blip r:embed="rId5">
            <a:alphaModFix amt="0"/>
            <a:extLst>
              <a:ext uri="{28A0092B-C50C-407E-A947-70E740481C1C}">
                <a14:useLocalDpi xmlns:a14="http://schemas.microsoft.com/office/drawing/2010/main" val="0"/>
              </a:ext>
            </a:extLst>
          </a:blip>
          <a:srcRect/>
          <a:stretch/>
        </p:blipFill>
        <p:spPr>
          <a:xfrm>
            <a:off x="3107096" y="2463663"/>
            <a:ext cx="1156606" cy="4386792"/>
          </a:xfrm>
          <a:prstGeom prst="rect">
            <a:avLst/>
          </a:prstGeom>
        </p:spPr>
      </p:pic>
      <p:pic>
        <p:nvPicPr>
          <p:cNvPr id="11" name="!!Phase 1 pic">
            <a:extLst>
              <a:ext uri="{FF2B5EF4-FFF2-40B4-BE49-F238E27FC236}">
                <a16:creationId xmlns:a16="http://schemas.microsoft.com/office/drawing/2014/main" id="{6831C053-B9C7-C999-0EF6-12D43F8DB204}"/>
              </a:ext>
            </a:extLst>
          </p:cNvPr>
          <p:cNvPicPr>
            <a:picLocks noChangeAspect="1"/>
          </p:cNvPicPr>
          <p:nvPr/>
        </p:nvPicPr>
        <p:blipFill>
          <a:blip r:embed="rId6"/>
          <a:stretch>
            <a:fillRect/>
          </a:stretch>
        </p:blipFill>
        <p:spPr>
          <a:xfrm>
            <a:off x="3116235" y="2464346"/>
            <a:ext cx="1156605" cy="4386792"/>
          </a:xfrm>
          <a:prstGeom prst="rect">
            <a:avLst/>
          </a:prstGeom>
        </p:spPr>
      </p:pic>
      <p:sp>
        <p:nvSpPr>
          <p:cNvPr id="12" name="!!Phase 1">
            <a:extLst>
              <a:ext uri="{FF2B5EF4-FFF2-40B4-BE49-F238E27FC236}">
                <a16:creationId xmlns:a16="http://schemas.microsoft.com/office/drawing/2014/main" id="{E70FD5C5-0E24-9B3E-D91D-0246E2C93D73}"/>
              </a:ext>
            </a:extLst>
          </p:cNvPr>
          <p:cNvSpPr txBox="1"/>
          <p:nvPr/>
        </p:nvSpPr>
        <p:spPr>
          <a:xfrm>
            <a:off x="2838373" y="1944916"/>
            <a:ext cx="1712328"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Honeymoon</a:t>
            </a:r>
          </a:p>
        </p:txBody>
      </p:sp>
      <p:sp>
        <p:nvSpPr>
          <p:cNvPr id="2" name="!!Callout">
            <a:extLst>
              <a:ext uri="{FF2B5EF4-FFF2-40B4-BE49-F238E27FC236}">
                <a16:creationId xmlns:a16="http://schemas.microsoft.com/office/drawing/2014/main" id="{AA198062-6023-3E04-55A6-D6FD36EC712D}"/>
              </a:ext>
            </a:extLst>
          </p:cNvPr>
          <p:cNvSpPr txBox="1"/>
          <p:nvPr/>
        </p:nvSpPr>
        <p:spPr>
          <a:xfrm>
            <a:off x="4767942" y="3467100"/>
            <a:ext cx="4017333" cy="1477328"/>
          </a:xfrm>
          <a:prstGeom prst="rect">
            <a:avLst/>
          </a:prstGeom>
          <a:noFill/>
          <a:ln w="28575">
            <a:solidFill>
              <a:srgbClr val="42A62A"/>
            </a:solidFill>
          </a:ln>
        </p:spPr>
        <p:txBody>
          <a:bodyPr wrap="square" rtlCol="0">
            <a:spAutoFit/>
          </a:bodyPr>
          <a:lstStyle/>
          <a:p>
            <a:pPr marL="285750" indent="-285750">
              <a:buFont typeface="Arial" panose="020B0604020202020204" pitchFamily="34" charset="0"/>
              <a:buChar char="•"/>
            </a:pPr>
            <a:r>
              <a:rPr lang="en-US" dirty="0">
                <a:solidFill>
                  <a:schemeClr val="accent6">
                    <a:lumMod val="75000"/>
                  </a:schemeClr>
                </a:solidFill>
                <a:latin typeface="Roboto" panose="02000000000000000000" pitchFamily="2" charset="0"/>
                <a:ea typeface="Roboto" panose="02000000000000000000" pitchFamily="2" charset="0"/>
              </a:rPr>
              <a:t>High job satisfaction</a:t>
            </a:r>
            <a:br>
              <a:rPr lang="en-US" dirty="0">
                <a:solidFill>
                  <a:schemeClr val="accent6">
                    <a:lumMod val="75000"/>
                  </a:schemeClr>
                </a:solidFill>
                <a:latin typeface="Roboto" panose="02000000000000000000" pitchFamily="2" charset="0"/>
                <a:ea typeface="Roboto" panose="02000000000000000000" pitchFamily="2" charset="0"/>
              </a:rPr>
            </a:br>
            <a:endParaRPr lang="en-US" dirty="0">
              <a:solidFill>
                <a:schemeClr val="accent6">
                  <a:lumMod val="75000"/>
                </a:schemeClr>
              </a:solidFill>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dirty="0">
                <a:solidFill>
                  <a:schemeClr val="accent6">
                    <a:lumMod val="75000"/>
                  </a:schemeClr>
                </a:solidFill>
                <a:latin typeface="Roboto" panose="02000000000000000000" pitchFamily="2" charset="0"/>
                <a:ea typeface="Roboto" panose="02000000000000000000" pitchFamily="2" charset="0"/>
              </a:rPr>
              <a:t>Commitment / energy / creativity</a:t>
            </a:r>
            <a:br>
              <a:rPr lang="en-US" dirty="0">
                <a:solidFill>
                  <a:schemeClr val="accent6">
                    <a:lumMod val="75000"/>
                  </a:schemeClr>
                </a:solidFill>
                <a:latin typeface="Roboto" panose="02000000000000000000" pitchFamily="2" charset="0"/>
                <a:ea typeface="Roboto" panose="02000000000000000000" pitchFamily="2" charset="0"/>
              </a:rPr>
            </a:br>
            <a:endParaRPr lang="en-US" dirty="0">
              <a:solidFill>
                <a:schemeClr val="accent6">
                  <a:lumMod val="75000"/>
                </a:schemeClr>
              </a:solidFill>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dirty="0">
                <a:solidFill>
                  <a:schemeClr val="accent6">
                    <a:lumMod val="75000"/>
                  </a:schemeClr>
                </a:solidFill>
                <a:latin typeface="Roboto" panose="02000000000000000000" pitchFamily="2" charset="0"/>
                <a:ea typeface="Roboto" panose="02000000000000000000" pitchFamily="2" charset="0"/>
              </a:rPr>
              <a:t>Stress feels like “good stress”</a:t>
            </a:r>
          </a:p>
        </p:txBody>
      </p:sp>
      <p:cxnSp>
        <p:nvCxnSpPr>
          <p:cNvPr id="7" name="!!Callout line">
            <a:extLst>
              <a:ext uri="{FF2B5EF4-FFF2-40B4-BE49-F238E27FC236}">
                <a16:creationId xmlns:a16="http://schemas.microsoft.com/office/drawing/2014/main" id="{97E4BED5-4F5B-CA33-CAAF-4EF1E2391C6C}"/>
              </a:ext>
            </a:extLst>
          </p:cNvPr>
          <p:cNvCxnSpPr/>
          <p:nvPr/>
        </p:nvCxnSpPr>
        <p:spPr>
          <a:xfrm>
            <a:off x="4183117" y="3668110"/>
            <a:ext cx="575687" cy="0"/>
          </a:xfrm>
          <a:prstGeom prst="line">
            <a:avLst/>
          </a:prstGeom>
          <a:ln w="25400">
            <a:solidFill>
              <a:srgbClr val="42A62A"/>
            </a:solidFill>
          </a:ln>
        </p:spPr>
        <p:style>
          <a:lnRef idx="1">
            <a:schemeClr val="accent1"/>
          </a:lnRef>
          <a:fillRef idx="0">
            <a:schemeClr val="accent1"/>
          </a:fillRef>
          <a:effectRef idx="0">
            <a:schemeClr val="accent1"/>
          </a:effectRef>
          <a:fontRef idx="minor">
            <a:schemeClr val="tx1"/>
          </a:fontRef>
        </p:style>
      </p:cxnSp>
      <p:pic>
        <p:nvPicPr>
          <p:cNvPr id="6" name="!!Veng">
            <a:extLst>
              <a:ext uri="{FF2B5EF4-FFF2-40B4-BE49-F238E27FC236}">
                <a16:creationId xmlns:a16="http://schemas.microsoft.com/office/drawing/2014/main" id="{BE8CEE9F-AC08-EEA5-3015-B6C25F44ADD7}"/>
              </a:ext>
            </a:extLst>
          </p:cNvPr>
          <p:cNvPicPr>
            <a:picLocks noChangeAspect="1"/>
          </p:cNvPicPr>
          <p:nvPr/>
        </p:nvPicPr>
        <p:blipFill>
          <a:blip r:embed="rId7"/>
          <a:stretch>
            <a:fillRect/>
          </a:stretch>
        </p:blipFill>
        <p:spPr>
          <a:xfrm>
            <a:off x="7414" y="1667256"/>
            <a:ext cx="2298151" cy="3581400"/>
          </a:xfrm>
          <a:prstGeom prst="rect">
            <a:avLst/>
          </a:prstGeom>
        </p:spPr>
      </p:pic>
      <p:sp>
        <p:nvSpPr>
          <p:cNvPr id="17" name="!!Line2">
            <a:extLst>
              <a:ext uri="{FF2B5EF4-FFF2-40B4-BE49-F238E27FC236}">
                <a16:creationId xmlns:a16="http://schemas.microsoft.com/office/drawing/2014/main" id="{2ADA3B25-6CB7-397C-4739-56F0EB629BF3}"/>
              </a:ext>
            </a:extLst>
          </p:cNvPr>
          <p:cNvSpPr txBox="1"/>
          <p:nvPr/>
        </p:nvSpPr>
        <p:spPr>
          <a:xfrm>
            <a:off x="3337560" y="699206"/>
            <a:ext cx="5504687" cy="830997"/>
          </a:xfrm>
          <a:prstGeom prst="rect">
            <a:avLst/>
          </a:prstGeom>
          <a:noFill/>
        </p:spPr>
        <p:txBody>
          <a:bodyPr wrap="square" rtlCol="0">
            <a:spAutoFit/>
          </a:bodyPr>
          <a:lstStyle/>
          <a:p>
            <a:pPr algn="ctr"/>
            <a:r>
              <a:rPr lang="en-US" sz="2400" dirty="0" err="1">
                <a:solidFill>
                  <a:srgbClr val="2D3E50"/>
                </a:solidFill>
                <a:latin typeface="Roboto" panose="02000000000000000000" pitchFamily="2" charset="0"/>
                <a:ea typeface="Roboto" panose="02000000000000000000" pitchFamily="2" charset="0"/>
              </a:rPr>
              <a:t>Veninga</a:t>
            </a:r>
            <a:r>
              <a:rPr lang="en-US" sz="2400" dirty="0">
                <a:solidFill>
                  <a:srgbClr val="2D3E50"/>
                </a:solidFill>
                <a:latin typeface="Roboto" panose="02000000000000000000" pitchFamily="2" charset="0"/>
                <a:ea typeface="Roboto" panose="02000000000000000000" pitchFamily="2" charset="0"/>
              </a:rPr>
              <a:t> and Spradley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Black" panose="02000000000000000000" pitchFamily="2" charset="0"/>
                <a:ea typeface="Roboto Black" panose="02000000000000000000" pitchFamily="2" charset="0"/>
              </a:rPr>
              <a:t>5 stages of workplace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8"/>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1977293296"/>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hase 2 pic">
            <a:extLst>
              <a:ext uri="{FF2B5EF4-FFF2-40B4-BE49-F238E27FC236}">
                <a16:creationId xmlns:a16="http://schemas.microsoft.com/office/drawing/2014/main" id="{82EE0E3B-8AA9-8B53-143D-6ACE9E84267D}"/>
              </a:ext>
            </a:extLst>
          </p:cNvPr>
          <p:cNvPicPr>
            <a:picLocks noChangeAspect="1"/>
          </p:cNvPicPr>
          <p:nvPr/>
        </p:nvPicPr>
        <p:blipFill>
          <a:blip r:embed="rId3">
            <a:alphaModFix amt="0"/>
            <a:extLst>
              <a:ext uri="{28A0092B-C50C-407E-A947-70E740481C1C}">
                <a14:useLocalDpi xmlns:a14="http://schemas.microsoft.com/office/drawing/2010/main" val="0"/>
              </a:ext>
            </a:extLst>
          </a:blip>
          <a:srcRect/>
          <a:stretch/>
        </p:blipFill>
        <p:spPr>
          <a:xfrm>
            <a:off x="3107096" y="2463663"/>
            <a:ext cx="1156606" cy="4386792"/>
          </a:xfrm>
          <a:prstGeom prst="rect">
            <a:avLst/>
          </a:prstGeom>
        </p:spPr>
      </p:pic>
      <p:pic>
        <p:nvPicPr>
          <p:cNvPr id="11" name="!!Phase 1 pic">
            <a:extLst>
              <a:ext uri="{FF2B5EF4-FFF2-40B4-BE49-F238E27FC236}">
                <a16:creationId xmlns:a16="http://schemas.microsoft.com/office/drawing/2014/main" id="{6831C053-B9C7-C999-0EF6-12D43F8DB204}"/>
              </a:ext>
            </a:extLst>
          </p:cNvPr>
          <p:cNvPicPr>
            <a:picLocks noChangeAspect="1"/>
          </p:cNvPicPr>
          <p:nvPr/>
        </p:nvPicPr>
        <p:blipFill>
          <a:blip r:embed="rId4"/>
          <a:stretch>
            <a:fillRect/>
          </a:stretch>
        </p:blipFill>
        <p:spPr>
          <a:xfrm>
            <a:off x="3116235" y="2464346"/>
            <a:ext cx="1156605" cy="4386792"/>
          </a:xfrm>
          <a:prstGeom prst="rect">
            <a:avLst/>
          </a:prstGeom>
        </p:spPr>
      </p:pic>
      <p:sp>
        <p:nvSpPr>
          <p:cNvPr id="12" name="!!Phase 1">
            <a:extLst>
              <a:ext uri="{FF2B5EF4-FFF2-40B4-BE49-F238E27FC236}">
                <a16:creationId xmlns:a16="http://schemas.microsoft.com/office/drawing/2014/main" id="{E70FD5C5-0E24-9B3E-D91D-0246E2C93D73}"/>
              </a:ext>
            </a:extLst>
          </p:cNvPr>
          <p:cNvSpPr txBox="1"/>
          <p:nvPr/>
        </p:nvSpPr>
        <p:spPr>
          <a:xfrm>
            <a:off x="2838373" y="1944916"/>
            <a:ext cx="1712328"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Honeymoon</a:t>
            </a:r>
          </a:p>
        </p:txBody>
      </p:sp>
      <p:sp>
        <p:nvSpPr>
          <p:cNvPr id="2" name="!!Callout">
            <a:extLst>
              <a:ext uri="{FF2B5EF4-FFF2-40B4-BE49-F238E27FC236}">
                <a16:creationId xmlns:a16="http://schemas.microsoft.com/office/drawing/2014/main" id="{AA198062-6023-3E04-55A6-D6FD36EC712D}"/>
              </a:ext>
            </a:extLst>
          </p:cNvPr>
          <p:cNvSpPr txBox="1"/>
          <p:nvPr/>
        </p:nvSpPr>
        <p:spPr>
          <a:xfrm>
            <a:off x="4767942" y="3467100"/>
            <a:ext cx="4017333" cy="1754326"/>
          </a:xfrm>
          <a:prstGeom prst="rect">
            <a:avLst/>
          </a:prstGeom>
          <a:noFill/>
          <a:ln w="28575">
            <a:solidFill>
              <a:srgbClr val="42A62A"/>
            </a:solidFill>
          </a:ln>
        </p:spPr>
        <p:txBody>
          <a:bodyPr wrap="square" rtlCol="0">
            <a:spAutoFit/>
          </a:bodyPr>
          <a:lstStyle/>
          <a:p>
            <a:pPr marL="285750" indent="-285750">
              <a:buFont typeface="Arial" panose="020B0604020202020204" pitchFamily="34" charset="0"/>
              <a:buChar char="•"/>
            </a:pPr>
            <a:r>
              <a:rPr lang="en-US" dirty="0">
                <a:solidFill>
                  <a:schemeClr val="accent6">
                    <a:lumMod val="75000"/>
                  </a:schemeClr>
                </a:solidFill>
                <a:latin typeface="Roboto" panose="02000000000000000000" pitchFamily="2" charset="0"/>
                <a:ea typeface="Roboto" panose="02000000000000000000" pitchFamily="2" charset="0"/>
              </a:rPr>
              <a:t>High job satisfaction</a:t>
            </a:r>
            <a:br>
              <a:rPr lang="en-US" dirty="0">
                <a:solidFill>
                  <a:schemeClr val="accent6">
                    <a:lumMod val="75000"/>
                  </a:schemeClr>
                </a:solidFill>
                <a:latin typeface="Roboto" panose="02000000000000000000" pitchFamily="2" charset="0"/>
                <a:ea typeface="Roboto" panose="02000000000000000000" pitchFamily="2" charset="0"/>
              </a:rPr>
            </a:br>
            <a:endParaRPr lang="en-US" dirty="0">
              <a:solidFill>
                <a:schemeClr val="accent6">
                  <a:lumMod val="75000"/>
                </a:schemeClr>
              </a:solidFill>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dirty="0">
                <a:solidFill>
                  <a:schemeClr val="accent6">
                    <a:lumMod val="75000"/>
                  </a:schemeClr>
                </a:solidFill>
                <a:latin typeface="Roboto" panose="02000000000000000000" pitchFamily="2" charset="0"/>
                <a:ea typeface="Roboto" panose="02000000000000000000" pitchFamily="2" charset="0"/>
              </a:rPr>
              <a:t>Commitment / energy / creativity</a:t>
            </a:r>
            <a:br>
              <a:rPr lang="en-US" dirty="0">
                <a:solidFill>
                  <a:schemeClr val="accent6">
                    <a:lumMod val="75000"/>
                  </a:schemeClr>
                </a:solidFill>
                <a:latin typeface="Roboto" panose="02000000000000000000" pitchFamily="2" charset="0"/>
                <a:ea typeface="Roboto" panose="02000000000000000000" pitchFamily="2" charset="0"/>
              </a:rPr>
            </a:br>
            <a:endParaRPr lang="en-US" dirty="0">
              <a:solidFill>
                <a:schemeClr val="accent6">
                  <a:lumMod val="75000"/>
                </a:schemeClr>
              </a:solidFill>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dirty="0">
                <a:solidFill>
                  <a:schemeClr val="accent6">
                    <a:lumMod val="75000"/>
                  </a:schemeClr>
                </a:solidFill>
                <a:latin typeface="Roboto" panose="02000000000000000000" pitchFamily="2" charset="0"/>
                <a:ea typeface="Roboto" panose="02000000000000000000" pitchFamily="2" charset="0"/>
              </a:rPr>
              <a:t>Stress feels like “good stress” </a:t>
            </a:r>
            <a:r>
              <a:rPr lang="en-US" dirty="0">
                <a:solidFill>
                  <a:srgbClr val="F29301"/>
                </a:solidFill>
                <a:latin typeface="Roboto" panose="02000000000000000000" pitchFamily="2" charset="0"/>
                <a:ea typeface="Roboto" panose="02000000000000000000" pitchFamily="2" charset="0"/>
              </a:rPr>
              <a:t>but is it really?</a:t>
            </a:r>
          </a:p>
        </p:txBody>
      </p:sp>
      <p:cxnSp>
        <p:nvCxnSpPr>
          <p:cNvPr id="7" name="!!Callout line">
            <a:extLst>
              <a:ext uri="{FF2B5EF4-FFF2-40B4-BE49-F238E27FC236}">
                <a16:creationId xmlns:a16="http://schemas.microsoft.com/office/drawing/2014/main" id="{97E4BED5-4F5B-CA33-CAAF-4EF1E2391C6C}"/>
              </a:ext>
            </a:extLst>
          </p:cNvPr>
          <p:cNvCxnSpPr/>
          <p:nvPr/>
        </p:nvCxnSpPr>
        <p:spPr>
          <a:xfrm>
            <a:off x="4183117" y="3668110"/>
            <a:ext cx="575687" cy="0"/>
          </a:xfrm>
          <a:prstGeom prst="line">
            <a:avLst/>
          </a:prstGeom>
          <a:ln w="25400">
            <a:solidFill>
              <a:srgbClr val="42A62A"/>
            </a:solidFill>
          </a:ln>
        </p:spPr>
        <p:style>
          <a:lnRef idx="1">
            <a:schemeClr val="accent1"/>
          </a:lnRef>
          <a:fillRef idx="0">
            <a:schemeClr val="accent1"/>
          </a:fillRef>
          <a:effectRef idx="0">
            <a:schemeClr val="accent1"/>
          </a:effectRef>
          <a:fontRef idx="minor">
            <a:schemeClr val="tx1"/>
          </a:fontRef>
        </p:style>
      </p:cxnSp>
      <p:pic>
        <p:nvPicPr>
          <p:cNvPr id="6" name="!!Veng">
            <a:extLst>
              <a:ext uri="{FF2B5EF4-FFF2-40B4-BE49-F238E27FC236}">
                <a16:creationId xmlns:a16="http://schemas.microsoft.com/office/drawing/2014/main" id="{BE8CEE9F-AC08-EEA5-3015-B6C25F44ADD7}"/>
              </a:ext>
            </a:extLst>
          </p:cNvPr>
          <p:cNvPicPr>
            <a:picLocks noChangeAspect="1"/>
          </p:cNvPicPr>
          <p:nvPr/>
        </p:nvPicPr>
        <p:blipFill>
          <a:blip r:embed="rId5"/>
          <a:stretch>
            <a:fillRect/>
          </a:stretch>
        </p:blipFill>
        <p:spPr>
          <a:xfrm>
            <a:off x="7414" y="1667256"/>
            <a:ext cx="2298151" cy="3581400"/>
          </a:xfrm>
          <a:prstGeom prst="rect">
            <a:avLst/>
          </a:prstGeom>
        </p:spPr>
      </p:pic>
      <p:pic>
        <p:nvPicPr>
          <p:cNvPr id="4" name="!!North">
            <a:extLst>
              <a:ext uri="{FF2B5EF4-FFF2-40B4-BE49-F238E27FC236}">
                <a16:creationId xmlns:a16="http://schemas.microsoft.com/office/drawing/2014/main" id="{E7A2CD9A-45C3-0135-CE3D-4B28F2C953BF}"/>
              </a:ext>
            </a:extLst>
          </p:cNvPr>
          <p:cNvPicPr>
            <a:picLocks noChangeAspect="1"/>
          </p:cNvPicPr>
          <p:nvPr/>
        </p:nvPicPr>
        <p:blipFill>
          <a:blip r:embed="rId6"/>
          <a:stretch>
            <a:fillRect/>
          </a:stretch>
        </p:blipFill>
        <p:spPr>
          <a:xfrm>
            <a:off x="-2489732" y="2345026"/>
            <a:ext cx="2428885" cy="3581400"/>
          </a:xfrm>
          <a:prstGeom prst="rect">
            <a:avLst/>
          </a:prstGeom>
        </p:spPr>
      </p:pic>
      <p:pic>
        <p:nvPicPr>
          <p:cNvPr id="3" name="!!MBI">
            <a:extLst>
              <a:ext uri="{FF2B5EF4-FFF2-40B4-BE49-F238E27FC236}">
                <a16:creationId xmlns:a16="http://schemas.microsoft.com/office/drawing/2014/main" id="{38172FAD-0D69-3160-7A68-CEFCFF622474}"/>
              </a:ext>
            </a:extLst>
          </p:cNvPr>
          <p:cNvPicPr>
            <a:picLocks noChangeAspect="1"/>
          </p:cNvPicPr>
          <p:nvPr/>
        </p:nvPicPr>
        <p:blipFill>
          <a:blip r:embed="rId7"/>
          <a:stretch>
            <a:fillRect/>
          </a:stretch>
        </p:blipFill>
        <p:spPr>
          <a:xfrm>
            <a:off x="-2827969" y="1076342"/>
            <a:ext cx="2776214" cy="3581400"/>
          </a:xfrm>
          <a:prstGeom prst="rect">
            <a:avLst/>
          </a:prstGeom>
        </p:spPr>
      </p:pic>
      <p:sp>
        <p:nvSpPr>
          <p:cNvPr id="17" name="!!Line2">
            <a:extLst>
              <a:ext uri="{FF2B5EF4-FFF2-40B4-BE49-F238E27FC236}">
                <a16:creationId xmlns:a16="http://schemas.microsoft.com/office/drawing/2014/main" id="{2ADA3B25-6CB7-397C-4739-56F0EB629BF3}"/>
              </a:ext>
            </a:extLst>
          </p:cNvPr>
          <p:cNvSpPr txBox="1"/>
          <p:nvPr/>
        </p:nvSpPr>
        <p:spPr>
          <a:xfrm>
            <a:off x="3337560" y="699206"/>
            <a:ext cx="5504687" cy="830997"/>
          </a:xfrm>
          <a:prstGeom prst="rect">
            <a:avLst/>
          </a:prstGeom>
          <a:noFill/>
        </p:spPr>
        <p:txBody>
          <a:bodyPr wrap="square" rtlCol="0">
            <a:spAutoFit/>
          </a:bodyPr>
          <a:lstStyle/>
          <a:p>
            <a:pPr algn="ctr"/>
            <a:r>
              <a:rPr lang="en-US" sz="2400" dirty="0" err="1">
                <a:solidFill>
                  <a:srgbClr val="2D3E50"/>
                </a:solidFill>
                <a:latin typeface="Roboto" panose="02000000000000000000" pitchFamily="2" charset="0"/>
                <a:ea typeface="Roboto" panose="02000000000000000000" pitchFamily="2" charset="0"/>
              </a:rPr>
              <a:t>Veninga</a:t>
            </a:r>
            <a:r>
              <a:rPr lang="en-US" sz="2400" dirty="0">
                <a:solidFill>
                  <a:srgbClr val="2D3E50"/>
                </a:solidFill>
                <a:latin typeface="Roboto" panose="02000000000000000000" pitchFamily="2" charset="0"/>
                <a:ea typeface="Roboto" panose="02000000000000000000" pitchFamily="2" charset="0"/>
              </a:rPr>
              <a:t> and Spradley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Black" panose="02000000000000000000" pitchFamily="2" charset="0"/>
                <a:ea typeface="Roboto Black" panose="02000000000000000000" pitchFamily="2" charset="0"/>
              </a:rPr>
              <a:t>5 stages of workplace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8"/>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2356256740"/>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hase 2 pic">
            <a:extLst>
              <a:ext uri="{FF2B5EF4-FFF2-40B4-BE49-F238E27FC236}">
                <a16:creationId xmlns:a16="http://schemas.microsoft.com/office/drawing/2014/main" id="{82EE0E3B-8AA9-8B53-143D-6ACE9E84267D}"/>
              </a:ext>
            </a:extLst>
          </p:cNvPr>
          <p:cNvPicPr>
            <a:picLocks noChangeAspect="1"/>
          </p:cNvPicPr>
          <p:nvPr/>
        </p:nvPicPr>
        <p:blipFill>
          <a:blip r:embed="rId3">
            <a:alphaModFix amt="0"/>
            <a:extLst>
              <a:ext uri="{28A0092B-C50C-407E-A947-70E740481C1C}">
                <a14:useLocalDpi xmlns:a14="http://schemas.microsoft.com/office/drawing/2010/main" val="0"/>
              </a:ext>
            </a:extLst>
          </a:blip>
          <a:srcRect/>
          <a:stretch/>
        </p:blipFill>
        <p:spPr>
          <a:xfrm>
            <a:off x="3107096" y="2463663"/>
            <a:ext cx="1156606" cy="4386792"/>
          </a:xfrm>
          <a:prstGeom prst="rect">
            <a:avLst/>
          </a:prstGeom>
        </p:spPr>
      </p:pic>
      <p:pic>
        <p:nvPicPr>
          <p:cNvPr id="11" name="!!Phase 1 pic">
            <a:extLst>
              <a:ext uri="{FF2B5EF4-FFF2-40B4-BE49-F238E27FC236}">
                <a16:creationId xmlns:a16="http://schemas.microsoft.com/office/drawing/2014/main" id="{6831C053-B9C7-C999-0EF6-12D43F8DB204}"/>
              </a:ext>
            </a:extLst>
          </p:cNvPr>
          <p:cNvPicPr>
            <a:picLocks noChangeAspect="1"/>
          </p:cNvPicPr>
          <p:nvPr/>
        </p:nvPicPr>
        <p:blipFill>
          <a:blip r:embed="rId4"/>
          <a:stretch>
            <a:fillRect/>
          </a:stretch>
        </p:blipFill>
        <p:spPr>
          <a:xfrm>
            <a:off x="3116235" y="2464346"/>
            <a:ext cx="1156605" cy="4386792"/>
          </a:xfrm>
          <a:prstGeom prst="rect">
            <a:avLst/>
          </a:prstGeom>
        </p:spPr>
      </p:pic>
      <p:sp>
        <p:nvSpPr>
          <p:cNvPr id="12" name="!!Phase 1">
            <a:extLst>
              <a:ext uri="{FF2B5EF4-FFF2-40B4-BE49-F238E27FC236}">
                <a16:creationId xmlns:a16="http://schemas.microsoft.com/office/drawing/2014/main" id="{E70FD5C5-0E24-9B3E-D91D-0246E2C93D73}"/>
              </a:ext>
            </a:extLst>
          </p:cNvPr>
          <p:cNvSpPr txBox="1"/>
          <p:nvPr/>
        </p:nvSpPr>
        <p:spPr>
          <a:xfrm>
            <a:off x="2838373" y="1944916"/>
            <a:ext cx="1712328"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Honeymoon</a:t>
            </a:r>
          </a:p>
        </p:txBody>
      </p:sp>
      <p:sp>
        <p:nvSpPr>
          <p:cNvPr id="2" name="!!Callout">
            <a:extLst>
              <a:ext uri="{FF2B5EF4-FFF2-40B4-BE49-F238E27FC236}">
                <a16:creationId xmlns:a16="http://schemas.microsoft.com/office/drawing/2014/main" id="{AA198062-6023-3E04-55A6-D6FD36EC712D}"/>
              </a:ext>
            </a:extLst>
          </p:cNvPr>
          <p:cNvSpPr txBox="1"/>
          <p:nvPr/>
        </p:nvSpPr>
        <p:spPr>
          <a:xfrm>
            <a:off x="4767942" y="3467100"/>
            <a:ext cx="4017333" cy="1754326"/>
          </a:xfrm>
          <a:prstGeom prst="rect">
            <a:avLst/>
          </a:prstGeom>
          <a:noFill/>
          <a:ln w="28575">
            <a:solidFill>
              <a:srgbClr val="42A62A"/>
            </a:solidFill>
          </a:ln>
        </p:spPr>
        <p:txBody>
          <a:bodyPr wrap="square" rtlCol="0">
            <a:spAutoFit/>
          </a:bodyPr>
          <a:lstStyle/>
          <a:p>
            <a:pPr marL="285750" indent="-285750">
              <a:buFont typeface="Arial" panose="020B0604020202020204" pitchFamily="34" charset="0"/>
              <a:buChar char="•"/>
            </a:pPr>
            <a:r>
              <a:rPr lang="en-US" dirty="0">
                <a:solidFill>
                  <a:schemeClr val="accent6">
                    <a:lumMod val="75000"/>
                  </a:schemeClr>
                </a:solidFill>
                <a:latin typeface="Roboto" panose="02000000000000000000" pitchFamily="2" charset="0"/>
                <a:ea typeface="Roboto" panose="02000000000000000000" pitchFamily="2" charset="0"/>
              </a:rPr>
              <a:t>High job satisfaction</a:t>
            </a:r>
            <a:br>
              <a:rPr lang="en-US" dirty="0">
                <a:solidFill>
                  <a:schemeClr val="accent6">
                    <a:lumMod val="75000"/>
                  </a:schemeClr>
                </a:solidFill>
                <a:latin typeface="Roboto" panose="02000000000000000000" pitchFamily="2" charset="0"/>
                <a:ea typeface="Roboto" panose="02000000000000000000" pitchFamily="2" charset="0"/>
              </a:rPr>
            </a:br>
            <a:endParaRPr lang="en-US" dirty="0">
              <a:solidFill>
                <a:schemeClr val="accent6">
                  <a:lumMod val="75000"/>
                </a:schemeClr>
              </a:solidFill>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dirty="0">
                <a:solidFill>
                  <a:schemeClr val="accent6">
                    <a:lumMod val="75000"/>
                  </a:schemeClr>
                </a:solidFill>
                <a:latin typeface="Roboto" panose="02000000000000000000" pitchFamily="2" charset="0"/>
                <a:ea typeface="Roboto" panose="02000000000000000000" pitchFamily="2" charset="0"/>
              </a:rPr>
              <a:t>Commitment / energy / creativity</a:t>
            </a:r>
            <a:br>
              <a:rPr lang="en-US" dirty="0">
                <a:solidFill>
                  <a:schemeClr val="accent6">
                    <a:lumMod val="75000"/>
                  </a:schemeClr>
                </a:solidFill>
                <a:latin typeface="Roboto" panose="02000000000000000000" pitchFamily="2" charset="0"/>
                <a:ea typeface="Roboto" panose="02000000000000000000" pitchFamily="2" charset="0"/>
              </a:rPr>
            </a:br>
            <a:endParaRPr lang="en-US" dirty="0">
              <a:solidFill>
                <a:schemeClr val="accent6">
                  <a:lumMod val="75000"/>
                </a:schemeClr>
              </a:solidFill>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dirty="0">
                <a:solidFill>
                  <a:schemeClr val="accent6">
                    <a:lumMod val="75000"/>
                  </a:schemeClr>
                </a:solidFill>
                <a:latin typeface="Roboto" panose="02000000000000000000" pitchFamily="2" charset="0"/>
                <a:ea typeface="Roboto" panose="02000000000000000000" pitchFamily="2" charset="0"/>
              </a:rPr>
              <a:t>Stress feels like “good stress” </a:t>
            </a:r>
            <a:r>
              <a:rPr lang="en-US" dirty="0">
                <a:solidFill>
                  <a:srgbClr val="F29301"/>
                </a:solidFill>
                <a:latin typeface="Roboto" panose="02000000000000000000" pitchFamily="2" charset="0"/>
                <a:ea typeface="Roboto" panose="02000000000000000000" pitchFamily="2" charset="0"/>
              </a:rPr>
              <a:t>but still uses up adaptation energy</a:t>
            </a:r>
          </a:p>
        </p:txBody>
      </p:sp>
      <p:cxnSp>
        <p:nvCxnSpPr>
          <p:cNvPr id="7" name="!!Callout line">
            <a:extLst>
              <a:ext uri="{FF2B5EF4-FFF2-40B4-BE49-F238E27FC236}">
                <a16:creationId xmlns:a16="http://schemas.microsoft.com/office/drawing/2014/main" id="{97E4BED5-4F5B-CA33-CAAF-4EF1E2391C6C}"/>
              </a:ext>
            </a:extLst>
          </p:cNvPr>
          <p:cNvCxnSpPr/>
          <p:nvPr/>
        </p:nvCxnSpPr>
        <p:spPr>
          <a:xfrm>
            <a:off x="4183117" y="3668110"/>
            <a:ext cx="575687" cy="0"/>
          </a:xfrm>
          <a:prstGeom prst="line">
            <a:avLst/>
          </a:prstGeom>
          <a:ln w="25400">
            <a:solidFill>
              <a:srgbClr val="42A62A"/>
            </a:solidFill>
          </a:ln>
        </p:spPr>
        <p:style>
          <a:lnRef idx="1">
            <a:schemeClr val="accent1"/>
          </a:lnRef>
          <a:fillRef idx="0">
            <a:schemeClr val="accent1"/>
          </a:fillRef>
          <a:effectRef idx="0">
            <a:schemeClr val="accent1"/>
          </a:effectRef>
          <a:fontRef idx="minor">
            <a:schemeClr val="tx1"/>
          </a:fontRef>
        </p:style>
      </p:cxnSp>
      <p:pic>
        <p:nvPicPr>
          <p:cNvPr id="6" name="!!Veng">
            <a:extLst>
              <a:ext uri="{FF2B5EF4-FFF2-40B4-BE49-F238E27FC236}">
                <a16:creationId xmlns:a16="http://schemas.microsoft.com/office/drawing/2014/main" id="{BE8CEE9F-AC08-EEA5-3015-B6C25F44ADD7}"/>
              </a:ext>
            </a:extLst>
          </p:cNvPr>
          <p:cNvPicPr>
            <a:picLocks noChangeAspect="1"/>
          </p:cNvPicPr>
          <p:nvPr/>
        </p:nvPicPr>
        <p:blipFill>
          <a:blip r:embed="rId5"/>
          <a:stretch>
            <a:fillRect/>
          </a:stretch>
        </p:blipFill>
        <p:spPr>
          <a:xfrm>
            <a:off x="7414" y="1667256"/>
            <a:ext cx="2298151" cy="3581400"/>
          </a:xfrm>
          <a:prstGeom prst="rect">
            <a:avLst/>
          </a:prstGeom>
        </p:spPr>
      </p:pic>
      <p:pic>
        <p:nvPicPr>
          <p:cNvPr id="4" name="!!North">
            <a:extLst>
              <a:ext uri="{FF2B5EF4-FFF2-40B4-BE49-F238E27FC236}">
                <a16:creationId xmlns:a16="http://schemas.microsoft.com/office/drawing/2014/main" id="{E7A2CD9A-45C3-0135-CE3D-4B28F2C953BF}"/>
              </a:ext>
            </a:extLst>
          </p:cNvPr>
          <p:cNvPicPr>
            <a:picLocks noChangeAspect="1"/>
          </p:cNvPicPr>
          <p:nvPr/>
        </p:nvPicPr>
        <p:blipFill>
          <a:blip r:embed="rId6"/>
          <a:stretch>
            <a:fillRect/>
          </a:stretch>
        </p:blipFill>
        <p:spPr>
          <a:xfrm>
            <a:off x="-2489732" y="2345026"/>
            <a:ext cx="2428885" cy="3581400"/>
          </a:xfrm>
          <a:prstGeom prst="rect">
            <a:avLst/>
          </a:prstGeom>
        </p:spPr>
      </p:pic>
      <p:pic>
        <p:nvPicPr>
          <p:cNvPr id="3" name="!!MBI">
            <a:extLst>
              <a:ext uri="{FF2B5EF4-FFF2-40B4-BE49-F238E27FC236}">
                <a16:creationId xmlns:a16="http://schemas.microsoft.com/office/drawing/2014/main" id="{38172FAD-0D69-3160-7A68-CEFCFF622474}"/>
              </a:ext>
            </a:extLst>
          </p:cNvPr>
          <p:cNvPicPr>
            <a:picLocks noChangeAspect="1"/>
          </p:cNvPicPr>
          <p:nvPr/>
        </p:nvPicPr>
        <p:blipFill>
          <a:blip r:embed="rId7"/>
          <a:stretch>
            <a:fillRect/>
          </a:stretch>
        </p:blipFill>
        <p:spPr>
          <a:xfrm>
            <a:off x="-2827969" y="1076342"/>
            <a:ext cx="2776214" cy="3581400"/>
          </a:xfrm>
          <a:prstGeom prst="rect">
            <a:avLst/>
          </a:prstGeom>
        </p:spPr>
      </p:pic>
      <p:sp>
        <p:nvSpPr>
          <p:cNvPr id="17" name="!!Line2">
            <a:extLst>
              <a:ext uri="{FF2B5EF4-FFF2-40B4-BE49-F238E27FC236}">
                <a16:creationId xmlns:a16="http://schemas.microsoft.com/office/drawing/2014/main" id="{2ADA3B25-6CB7-397C-4739-56F0EB629BF3}"/>
              </a:ext>
            </a:extLst>
          </p:cNvPr>
          <p:cNvSpPr txBox="1"/>
          <p:nvPr/>
        </p:nvSpPr>
        <p:spPr>
          <a:xfrm>
            <a:off x="3337560" y="699206"/>
            <a:ext cx="5504687" cy="830997"/>
          </a:xfrm>
          <a:prstGeom prst="rect">
            <a:avLst/>
          </a:prstGeom>
          <a:noFill/>
        </p:spPr>
        <p:txBody>
          <a:bodyPr wrap="square" rtlCol="0">
            <a:spAutoFit/>
          </a:bodyPr>
          <a:lstStyle/>
          <a:p>
            <a:pPr algn="ctr"/>
            <a:r>
              <a:rPr lang="en-US" sz="2400" dirty="0" err="1">
                <a:solidFill>
                  <a:srgbClr val="2D3E50"/>
                </a:solidFill>
                <a:latin typeface="Roboto" panose="02000000000000000000" pitchFamily="2" charset="0"/>
                <a:ea typeface="Roboto" panose="02000000000000000000" pitchFamily="2" charset="0"/>
              </a:rPr>
              <a:t>Veninga</a:t>
            </a:r>
            <a:r>
              <a:rPr lang="en-US" sz="2400" dirty="0">
                <a:solidFill>
                  <a:srgbClr val="2D3E50"/>
                </a:solidFill>
                <a:latin typeface="Roboto" panose="02000000000000000000" pitchFamily="2" charset="0"/>
                <a:ea typeface="Roboto" panose="02000000000000000000" pitchFamily="2" charset="0"/>
              </a:rPr>
              <a:t> and Spradley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Black" panose="02000000000000000000" pitchFamily="2" charset="0"/>
                <a:ea typeface="Roboto Black" panose="02000000000000000000" pitchFamily="2" charset="0"/>
              </a:rPr>
              <a:t>5 stages of workplace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8"/>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5" name="!!Red text BG 2">
            <a:extLst>
              <a:ext uri="{FF2B5EF4-FFF2-40B4-BE49-F238E27FC236}">
                <a16:creationId xmlns:a16="http://schemas.microsoft.com/office/drawing/2014/main" id="{CA134305-A290-4695-8198-E356369F91A2}"/>
              </a:ext>
            </a:extLst>
          </p:cNvPr>
          <p:cNvSpPr/>
          <p:nvPr/>
        </p:nvSpPr>
        <p:spPr>
          <a:xfrm>
            <a:off x="5805333" y="5467778"/>
            <a:ext cx="4017333" cy="1382677"/>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d text 2">
            <a:extLst>
              <a:ext uri="{FF2B5EF4-FFF2-40B4-BE49-F238E27FC236}">
                <a16:creationId xmlns:a16="http://schemas.microsoft.com/office/drawing/2014/main" id="{4B5D65CA-0A2D-9957-2B5C-26B9C0F69FFD}"/>
              </a:ext>
            </a:extLst>
          </p:cNvPr>
          <p:cNvSpPr txBox="1"/>
          <p:nvPr/>
        </p:nvSpPr>
        <p:spPr>
          <a:xfrm>
            <a:off x="5932333" y="5721778"/>
            <a:ext cx="3763210" cy="1015663"/>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rPr>
              <a:t>Finite resource used to fuel the “fight or flight” response caused by stress</a:t>
            </a:r>
          </a:p>
        </p:txBody>
      </p:sp>
      <p:sp>
        <p:nvSpPr>
          <p:cNvPr id="9" name="!!Red highlight 2">
            <a:extLst>
              <a:ext uri="{FF2B5EF4-FFF2-40B4-BE49-F238E27FC236}">
                <a16:creationId xmlns:a16="http://schemas.microsoft.com/office/drawing/2014/main" id="{6E3A9105-E033-A180-C4BC-1B7234532500}"/>
              </a:ext>
            </a:extLst>
          </p:cNvPr>
          <p:cNvSpPr/>
          <p:nvPr/>
        </p:nvSpPr>
        <p:spPr bwMode="auto">
          <a:xfrm>
            <a:off x="6353040" y="4891314"/>
            <a:ext cx="1934617" cy="246743"/>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cxnSp>
        <p:nvCxnSpPr>
          <p:cNvPr id="10" name="Line 1">
            <a:extLst>
              <a:ext uri="{FF2B5EF4-FFF2-40B4-BE49-F238E27FC236}">
                <a16:creationId xmlns:a16="http://schemas.microsoft.com/office/drawing/2014/main" id="{E2D59F66-0701-05F3-457B-F2255939C82F}"/>
              </a:ext>
            </a:extLst>
          </p:cNvPr>
          <p:cNvCxnSpPr>
            <a:cxnSpLocks/>
          </p:cNvCxnSpPr>
          <p:nvPr/>
        </p:nvCxnSpPr>
        <p:spPr>
          <a:xfrm>
            <a:off x="7881257" y="5193197"/>
            <a:ext cx="203200" cy="528581"/>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2197705"/>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p:bldP spid="9"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hase 2 pic">
            <a:extLst>
              <a:ext uri="{FF2B5EF4-FFF2-40B4-BE49-F238E27FC236}">
                <a16:creationId xmlns:a16="http://schemas.microsoft.com/office/drawing/2014/main" id="{82EE0E3B-8AA9-8B53-143D-6ACE9E84267D}"/>
              </a:ext>
            </a:extLst>
          </p:cNvPr>
          <p:cNvPicPr>
            <a:picLocks noChangeAspect="1"/>
          </p:cNvPicPr>
          <p:nvPr/>
        </p:nvPicPr>
        <p:blipFill>
          <a:blip r:embed="rId3">
            <a:alphaModFix amt="0"/>
            <a:extLst>
              <a:ext uri="{28A0092B-C50C-407E-A947-70E740481C1C}">
                <a14:useLocalDpi xmlns:a14="http://schemas.microsoft.com/office/drawing/2010/main" val="0"/>
              </a:ext>
            </a:extLst>
          </a:blip>
          <a:srcRect/>
          <a:stretch/>
        </p:blipFill>
        <p:spPr>
          <a:xfrm>
            <a:off x="3107096" y="2463663"/>
            <a:ext cx="1156606" cy="4386792"/>
          </a:xfrm>
          <a:prstGeom prst="rect">
            <a:avLst/>
          </a:prstGeom>
        </p:spPr>
      </p:pic>
      <p:pic>
        <p:nvPicPr>
          <p:cNvPr id="11" name="!!Phase 1 pic">
            <a:extLst>
              <a:ext uri="{FF2B5EF4-FFF2-40B4-BE49-F238E27FC236}">
                <a16:creationId xmlns:a16="http://schemas.microsoft.com/office/drawing/2014/main" id="{6831C053-B9C7-C999-0EF6-12D43F8DB204}"/>
              </a:ext>
            </a:extLst>
          </p:cNvPr>
          <p:cNvPicPr>
            <a:picLocks noChangeAspect="1"/>
          </p:cNvPicPr>
          <p:nvPr/>
        </p:nvPicPr>
        <p:blipFill>
          <a:blip r:embed="rId4"/>
          <a:stretch>
            <a:fillRect/>
          </a:stretch>
        </p:blipFill>
        <p:spPr>
          <a:xfrm>
            <a:off x="3116235" y="2464346"/>
            <a:ext cx="1156605" cy="4386792"/>
          </a:xfrm>
          <a:prstGeom prst="rect">
            <a:avLst/>
          </a:prstGeom>
        </p:spPr>
      </p:pic>
      <p:sp>
        <p:nvSpPr>
          <p:cNvPr id="12" name="!!Phase 1">
            <a:extLst>
              <a:ext uri="{FF2B5EF4-FFF2-40B4-BE49-F238E27FC236}">
                <a16:creationId xmlns:a16="http://schemas.microsoft.com/office/drawing/2014/main" id="{E70FD5C5-0E24-9B3E-D91D-0246E2C93D73}"/>
              </a:ext>
            </a:extLst>
          </p:cNvPr>
          <p:cNvSpPr txBox="1"/>
          <p:nvPr/>
        </p:nvSpPr>
        <p:spPr>
          <a:xfrm>
            <a:off x="2838373" y="1944916"/>
            <a:ext cx="1712328"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Honeymoon</a:t>
            </a:r>
          </a:p>
        </p:txBody>
      </p:sp>
      <p:sp>
        <p:nvSpPr>
          <p:cNvPr id="2" name="!!Callout">
            <a:extLst>
              <a:ext uri="{FF2B5EF4-FFF2-40B4-BE49-F238E27FC236}">
                <a16:creationId xmlns:a16="http://schemas.microsoft.com/office/drawing/2014/main" id="{AA198062-6023-3E04-55A6-D6FD36EC712D}"/>
              </a:ext>
            </a:extLst>
          </p:cNvPr>
          <p:cNvSpPr txBox="1"/>
          <p:nvPr/>
        </p:nvSpPr>
        <p:spPr>
          <a:xfrm>
            <a:off x="4767942" y="3467100"/>
            <a:ext cx="4017333" cy="1754326"/>
          </a:xfrm>
          <a:prstGeom prst="rect">
            <a:avLst/>
          </a:prstGeom>
          <a:noFill/>
          <a:ln w="28575">
            <a:solidFill>
              <a:srgbClr val="42A62A"/>
            </a:solidFill>
          </a:ln>
        </p:spPr>
        <p:txBody>
          <a:bodyPr wrap="square" rtlCol="0">
            <a:spAutoFit/>
          </a:bodyPr>
          <a:lstStyle/>
          <a:p>
            <a:pPr marL="285750" indent="-285750">
              <a:buFont typeface="Arial" panose="020B0604020202020204" pitchFamily="34" charset="0"/>
              <a:buChar char="•"/>
            </a:pPr>
            <a:r>
              <a:rPr lang="en-US" dirty="0">
                <a:solidFill>
                  <a:schemeClr val="accent6">
                    <a:lumMod val="75000"/>
                  </a:schemeClr>
                </a:solidFill>
                <a:latin typeface="Roboto" panose="02000000000000000000" pitchFamily="2" charset="0"/>
                <a:ea typeface="Roboto" panose="02000000000000000000" pitchFamily="2" charset="0"/>
              </a:rPr>
              <a:t>High job satisfaction</a:t>
            </a:r>
            <a:br>
              <a:rPr lang="en-US" dirty="0">
                <a:solidFill>
                  <a:schemeClr val="accent6">
                    <a:lumMod val="75000"/>
                  </a:schemeClr>
                </a:solidFill>
                <a:latin typeface="Roboto" panose="02000000000000000000" pitchFamily="2" charset="0"/>
                <a:ea typeface="Roboto" panose="02000000000000000000" pitchFamily="2" charset="0"/>
              </a:rPr>
            </a:br>
            <a:endParaRPr lang="en-US" dirty="0">
              <a:solidFill>
                <a:schemeClr val="accent6">
                  <a:lumMod val="75000"/>
                </a:schemeClr>
              </a:solidFill>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dirty="0">
                <a:solidFill>
                  <a:schemeClr val="accent6">
                    <a:lumMod val="75000"/>
                  </a:schemeClr>
                </a:solidFill>
                <a:latin typeface="Roboto" panose="02000000000000000000" pitchFamily="2" charset="0"/>
                <a:ea typeface="Roboto" panose="02000000000000000000" pitchFamily="2" charset="0"/>
              </a:rPr>
              <a:t>Commitment / energy / creativity</a:t>
            </a:r>
            <a:br>
              <a:rPr lang="en-US" dirty="0">
                <a:solidFill>
                  <a:schemeClr val="accent6">
                    <a:lumMod val="75000"/>
                  </a:schemeClr>
                </a:solidFill>
                <a:latin typeface="Roboto" panose="02000000000000000000" pitchFamily="2" charset="0"/>
                <a:ea typeface="Roboto" panose="02000000000000000000" pitchFamily="2" charset="0"/>
              </a:rPr>
            </a:br>
            <a:endParaRPr lang="en-US" dirty="0">
              <a:solidFill>
                <a:schemeClr val="accent6">
                  <a:lumMod val="75000"/>
                </a:schemeClr>
              </a:solidFill>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dirty="0">
                <a:solidFill>
                  <a:schemeClr val="accent6">
                    <a:lumMod val="75000"/>
                  </a:schemeClr>
                </a:solidFill>
                <a:latin typeface="Roboto" panose="02000000000000000000" pitchFamily="2" charset="0"/>
                <a:ea typeface="Roboto" panose="02000000000000000000" pitchFamily="2" charset="0"/>
              </a:rPr>
              <a:t>Stress feels like “good stress” </a:t>
            </a:r>
            <a:r>
              <a:rPr lang="en-US" dirty="0">
                <a:solidFill>
                  <a:srgbClr val="F29301"/>
                </a:solidFill>
                <a:latin typeface="Roboto" panose="02000000000000000000" pitchFamily="2" charset="0"/>
                <a:ea typeface="Roboto" panose="02000000000000000000" pitchFamily="2" charset="0"/>
              </a:rPr>
              <a:t>but still uses up adaptation energy</a:t>
            </a:r>
          </a:p>
        </p:txBody>
      </p:sp>
      <p:cxnSp>
        <p:nvCxnSpPr>
          <p:cNvPr id="7" name="!!Callout line">
            <a:extLst>
              <a:ext uri="{FF2B5EF4-FFF2-40B4-BE49-F238E27FC236}">
                <a16:creationId xmlns:a16="http://schemas.microsoft.com/office/drawing/2014/main" id="{97E4BED5-4F5B-CA33-CAAF-4EF1E2391C6C}"/>
              </a:ext>
            </a:extLst>
          </p:cNvPr>
          <p:cNvCxnSpPr/>
          <p:nvPr/>
        </p:nvCxnSpPr>
        <p:spPr>
          <a:xfrm>
            <a:off x="4183117" y="3668110"/>
            <a:ext cx="575687" cy="0"/>
          </a:xfrm>
          <a:prstGeom prst="line">
            <a:avLst/>
          </a:prstGeom>
          <a:ln w="25400">
            <a:solidFill>
              <a:srgbClr val="42A62A"/>
            </a:solidFill>
          </a:ln>
        </p:spPr>
        <p:style>
          <a:lnRef idx="1">
            <a:schemeClr val="accent1"/>
          </a:lnRef>
          <a:fillRef idx="0">
            <a:schemeClr val="accent1"/>
          </a:fillRef>
          <a:effectRef idx="0">
            <a:schemeClr val="accent1"/>
          </a:effectRef>
          <a:fontRef idx="minor">
            <a:schemeClr val="tx1"/>
          </a:fontRef>
        </p:style>
      </p:cxnSp>
      <p:pic>
        <p:nvPicPr>
          <p:cNvPr id="6" name="!!Veng">
            <a:extLst>
              <a:ext uri="{FF2B5EF4-FFF2-40B4-BE49-F238E27FC236}">
                <a16:creationId xmlns:a16="http://schemas.microsoft.com/office/drawing/2014/main" id="{BE8CEE9F-AC08-EEA5-3015-B6C25F44ADD7}"/>
              </a:ext>
            </a:extLst>
          </p:cNvPr>
          <p:cNvPicPr>
            <a:picLocks noChangeAspect="1"/>
          </p:cNvPicPr>
          <p:nvPr/>
        </p:nvPicPr>
        <p:blipFill>
          <a:blip r:embed="rId5"/>
          <a:stretch>
            <a:fillRect/>
          </a:stretch>
        </p:blipFill>
        <p:spPr>
          <a:xfrm>
            <a:off x="7414" y="1667256"/>
            <a:ext cx="2298151" cy="3581400"/>
          </a:xfrm>
          <a:prstGeom prst="rect">
            <a:avLst/>
          </a:prstGeom>
        </p:spPr>
      </p:pic>
      <p:pic>
        <p:nvPicPr>
          <p:cNvPr id="4" name="!!North">
            <a:extLst>
              <a:ext uri="{FF2B5EF4-FFF2-40B4-BE49-F238E27FC236}">
                <a16:creationId xmlns:a16="http://schemas.microsoft.com/office/drawing/2014/main" id="{E7A2CD9A-45C3-0135-CE3D-4B28F2C953BF}"/>
              </a:ext>
            </a:extLst>
          </p:cNvPr>
          <p:cNvPicPr>
            <a:picLocks noChangeAspect="1"/>
          </p:cNvPicPr>
          <p:nvPr/>
        </p:nvPicPr>
        <p:blipFill>
          <a:blip r:embed="rId6"/>
          <a:stretch>
            <a:fillRect/>
          </a:stretch>
        </p:blipFill>
        <p:spPr>
          <a:xfrm>
            <a:off x="-2489732" y="2345026"/>
            <a:ext cx="2428885" cy="3581400"/>
          </a:xfrm>
          <a:prstGeom prst="rect">
            <a:avLst/>
          </a:prstGeom>
        </p:spPr>
      </p:pic>
      <p:pic>
        <p:nvPicPr>
          <p:cNvPr id="3" name="!!MBI">
            <a:extLst>
              <a:ext uri="{FF2B5EF4-FFF2-40B4-BE49-F238E27FC236}">
                <a16:creationId xmlns:a16="http://schemas.microsoft.com/office/drawing/2014/main" id="{38172FAD-0D69-3160-7A68-CEFCFF622474}"/>
              </a:ext>
            </a:extLst>
          </p:cNvPr>
          <p:cNvPicPr>
            <a:picLocks noChangeAspect="1"/>
          </p:cNvPicPr>
          <p:nvPr/>
        </p:nvPicPr>
        <p:blipFill>
          <a:blip r:embed="rId7"/>
          <a:stretch>
            <a:fillRect/>
          </a:stretch>
        </p:blipFill>
        <p:spPr>
          <a:xfrm>
            <a:off x="-2827969" y="1076342"/>
            <a:ext cx="2776214" cy="3581400"/>
          </a:xfrm>
          <a:prstGeom prst="rect">
            <a:avLst/>
          </a:prstGeom>
        </p:spPr>
      </p:pic>
      <p:sp>
        <p:nvSpPr>
          <p:cNvPr id="17" name="!!Line2">
            <a:extLst>
              <a:ext uri="{FF2B5EF4-FFF2-40B4-BE49-F238E27FC236}">
                <a16:creationId xmlns:a16="http://schemas.microsoft.com/office/drawing/2014/main" id="{2ADA3B25-6CB7-397C-4739-56F0EB629BF3}"/>
              </a:ext>
            </a:extLst>
          </p:cNvPr>
          <p:cNvSpPr txBox="1"/>
          <p:nvPr/>
        </p:nvSpPr>
        <p:spPr>
          <a:xfrm>
            <a:off x="3337560" y="699206"/>
            <a:ext cx="5504687" cy="830997"/>
          </a:xfrm>
          <a:prstGeom prst="rect">
            <a:avLst/>
          </a:prstGeom>
          <a:noFill/>
        </p:spPr>
        <p:txBody>
          <a:bodyPr wrap="square" rtlCol="0">
            <a:spAutoFit/>
          </a:bodyPr>
          <a:lstStyle/>
          <a:p>
            <a:pPr algn="ctr"/>
            <a:r>
              <a:rPr lang="en-US" sz="2400" dirty="0" err="1">
                <a:solidFill>
                  <a:srgbClr val="2D3E50"/>
                </a:solidFill>
                <a:latin typeface="Roboto" panose="02000000000000000000" pitchFamily="2" charset="0"/>
                <a:ea typeface="Roboto" panose="02000000000000000000" pitchFamily="2" charset="0"/>
              </a:rPr>
              <a:t>Veninga</a:t>
            </a:r>
            <a:r>
              <a:rPr lang="en-US" sz="2400" dirty="0">
                <a:solidFill>
                  <a:srgbClr val="2D3E50"/>
                </a:solidFill>
                <a:latin typeface="Roboto" panose="02000000000000000000" pitchFamily="2" charset="0"/>
                <a:ea typeface="Roboto" panose="02000000000000000000" pitchFamily="2" charset="0"/>
              </a:rPr>
              <a:t> and Spradley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Black" panose="02000000000000000000" pitchFamily="2" charset="0"/>
                <a:ea typeface="Roboto Black" panose="02000000000000000000" pitchFamily="2" charset="0"/>
              </a:rPr>
              <a:t>5 stages of workplace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8"/>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13" name="!!Red text BG 2">
            <a:extLst>
              <a:ext uri="{FF2B5EF4-FFF2-40B4-BE49-F238E27FC236}">
                <a16:creationId xmlns:a16="http://schemas.microsoft.com/office/drawing/2014/main" id="{67153FC6-DE8C-8095-8AA8-2F1FEC468430}"/>
              </a:ext>
            </a:extLst>
          </p:cNvPr>
          <p:cNvSpPr/>
          <p:nvPr/>
        </p:nvSpPr>
        <p:spPr>
          <a:xfrm>
            <a:off x="5805333" y="5467778"/>
            <a:ext cx="4017333" cy="1094493"/>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d text 2">
            <a:extLst>
              <a:ext uri="{FF2B5EF4-FFF2-40B4-BE49-F238E27FC236}">
                <a16:creationId xmlns:a16="http://schemas.microsoft.com/office/drawing/2014/main" id="{646100DD-A5F1-B6DD-0941-400C8A206AEE}"/>
              </a:ext>
            </a:extLst>
          </p:cNvPr>
          <p:cNvSpPr txBox="1"/>
          <p:nvPr/>
        </p:nvSpPr>
        <p:spPr>
          <a:xfrm>
            <a:off x="5932333" y="5721778"/>
            <a:ext cx="3763210" cy="707886"/>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rPr>
              <a:t>Burnout occurs when adaptation energy runs out</a:t>
            </a:r>
          </a:p>
        </p:txBody>
      </p:sp>
      <p:sp>
        <p:nvSpPr>
          <p:cNvPr id="18" name="!!Red highlight 2">
            <a:extLst>
              <a:ext uri="{FF2B5EF4-FFF2-40B4-BE49-F238E27FC236}">
                <a16:creationId xmlns:a16="http://schemas.microsoft.com/office/drawing/2014/main" id="{18C942A4-6558-4E18-F127-3D4363159682}"/>
              </a:ext>
            </a:extLst>
          </p:cNvPr>
          <p:cNvSpPr/>
          <p:nvPr/>
        </p:nvSpPr>
        <p:spPr bwMode="auto">
          <a:xfrm>
            <a:off x="6353040" y="4891314"/>
            <a:ext cx="1934617" cy="246743"/>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cxnSp>
        <p:nvCxnSpPr>
          <p:cNvPr id="23" name="Line 1">
            <a:extLst>
              <a:ext uri="{FF2B5EF4-FFF2-40B4-BE49-F238E27FC236}">
                <a16:creationId xmlns:a16="http://schemas.microsoft.com/office/drawing/2014/main" id="{F4699641-14C3-AD77-E634-491F004FD7E5}"/>
              </a:ext>
            </a:extLst>
          </p:cNvPr>
          <p:cNvCxnSpPr>
            <a:cxnSpLocks/>
          </p:cNvCxnSpPr>
          <p:nvPr/>
        </p:nvCxnSpPr>
        <p:spPr>
          <a:xfrm>
            <a:off x="7881257" y="5193197"/>
            <a:ext cx="203200" cy="528581"/>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1164221"/>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hase 2 pic">
            <a:extLst>
              <a:ext uri="{FF2B5EF4-FFF2-40B4-BE49-F238E27FC236}">
                <a16:creationId xmlns:a16="http://schemas.microsoft.com/office/drawing/2014/main" id="{82EE0E3B-8AA9-8B53-143D-6ACE9E84267D}"/>
              </a:ext>
            </a:extLst>
          </p:cNvPr>
          <p:cNvPicPr>
            <a:picLocks noChangeAspect="1"/>
          </p:cNvPicPr>
          <p:nvPr/>
        </p:nvPicPr>
        <p:blipFill>
          <a:blip r:embed="rId3">
            <a:alphaModFix amt="0"/>
            <a:extLst>
              <a:ext uri="{28A0092B-C50C-407E-A947-70E740481C1C}">
                <a14:useLocalDpi xmlns:a14="http://schemas.microsoft.com/office/drawing/2010/main" val="0"/>
              </a:ext>
            </a:extLst>
          </a:blip>
          <a:srcRect/>
          <a:stretch/>
        </p:blipFill>
        <p:spPr>
          <a:xfrm>
            <a:off x="3107096" y="2463663"/>
            <a:ext cx="1156606" cy="4386792"/>
          </a:xfrm>
          <a:prstGeom prst="rect">
            <a:avLst/>
          </a:prstGeom>
        </p:spPr>
      </p:pic>
      <p:pic>
        <p:nvPicPr>
          <p:cNvPr id="11" name="!!Phase 1 pic">
            <a:extLst>
              <a:ext uri="{FF2B5EF4-FFF2-40B4-BE49-F238E27FC236}">
                <a16:creationId xmlns:a16="http://schemas.microsoft.com/office/drawing/2014/main" id="{6831C053-B9C7-C999-0EF6-12D43F8DB204}"/>
              </a:ext>
            </a:extLst>
          </p:cNvPr>
          <p:cNvPicPr>
            <a:picLocks noChangeAspect="1"/>
          </p:cNvPicPr>
          <p:nvPr/>
        </p:nvPicPr>
        <p:blipFill>
          <a:blip r:embed="rId4"/>
          <a:stretch>
            <a:fillRect/>
          </a:stretch>
        </p:blipFill>
        <p:spPr>
          <a:xfrm>
            <a:off x="3116235" y="2464346"/>
            <a:ext cx="1156605" cy="4386792"/>
          </a:xfrm>
          <a:prstGeom prst="rect">
            <a:avLst/>
          </a:prstGeom>
        </p:spPr>
      </p:pic>
      <p:sp>
        <p:nvSpPr>
          <p:cNvPr id="12" name="!!Phase 1">
            <a:extLst>
              <a:ext uri="{FF2B5EF4-FFF2-40B4-BE49-F238E27FC236}">
                <a16:creationId xmlns:a16="http://schemas.microsoft.com/office/drawing/2014/main" id="{E70FD5C5-0E24-9B3E-D91D-0246E2C93D73}"/>
              </a:ext>
            </a:extLst>
          </p:cNvPr>
          <p:cNvSpPr txBox="1"/>
          <p:nvPr/>
        </p:nvSpPr>
        <p:spPr>
          <a:xfrm>
            <a:off x="2838373" y="1944916"/>
            <a:ext cx="1712328"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Honeymoon</a:t>
            </a:r>
          </a:p>
        </p:txBody>
      </p:sp>
      <p:sp>
        <p:nvSpPr>
          <p:cNvPr id="2" name="!!Callout">
            <a:extLst>
              <a:ext uri="{FF2B5EF4-FFF2-40B4-BE49-F238E27FC236}">
                <a16:creationId xmlns:a16="http://schemas.microsoft.com/office/drawing/2014/main" id="{AA198062-6023-3E04-55A6-D6FD36EC712D}"/>
              </a:ext>
            </a:extLst>
          </p:cNvPr>
          <p:cNvSpPr txBox="1"/>
          <p:nvPr/>
        </p:nvSpPr>
        <p:spPr>
          <a:xfrm>
            <a:off x="4767942" y="3467100"/>
            <a:ext cx="4017333" cy="2585323"/>
          </a:xfrm>
          <a:prstGeom prst="rect">
            <a:avLst/>
          </a:prstGeom>
          <a:noFill/>
          <a:ln w="28575">
            <a:solidFill>
              <a:srgbClr val="42A62A"/>
            </a:solidFill>
          </a:ln>
        </p:spPr>
        <p:txBody>
          <a:bodyPr wrap="square" rtlCol="0">
            <a:spAutoFit/>
          </a:bodyPr>
          <a:lstStyle/>
          <a:p>
            <a:pPr marL="285750" indent="-285750">
              <a:buFont typeface="Arial" panose="020B0604020202020204" pitchFamily="34" charset="0"/>
              <a:buChar char="•"/>
            </a:pPr>
            <a:r>
              <a:rPr lang="en-US" dirty="0">
                <a:solidFill>
                  <a:schemeClr val="accent6">
                    <a:lumMod val="75000"/>
                  </a:schemeClr>
                </a:solidFill>
                <a:latin typeface="Roboto" panose="02000000000000000000" pitchFamily="2" charset="0"/>
                <a:ea typeface="Roboto" panose="02000000000000000000" pitchFamily="2" charset="0"/>
              </a:rPr>
              <a:t>High job satisfaction</a:t>
            </a:r>
            <a:br>
              <a:rPr lang="en-US" dirty="0">
                <a:solidFill>
                  <a:schemeClr val="accent6">
                    <a:lumMod val="75000"/>
                  </a:schemeClr>
                </a:solidFill>
                <a:latin typeface="Roboto" panose="02000000000000000000" pitchFamily="2" charset="0"/>
                <a:ea typeface="Roboto" panose="02000000000000000000" pitchFamily="2" charset="0"/>
              </a:rPr>
            </a:br>
            <a:endParaRPr lang="en-US" dirty="0">
              <a:solidFill>
                <a:schemeClr val="accent6">
                  <a:lumMod val="75000"/>
                </a:schemeClr>
              </a:solidFill>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dirty="0">
                <a:solidFill>
                  <a:schemeClr val="accent6">
                    <a:lumMod val="75000"/>
                  </a:schemeClr>
                </a:solidFill>
                <a:latin typeface="Roboto" panose="02000000000000000000" pitchFamily="2" charset="0"/>
                <a:ea typeface="Roboto" panose="02000000000000000000" pitchFamily="2" charset="0"/>
              </a:rPr>
              <a:t>Commitment / energy / creativity</a:t>
            </a:r>
            <a:br>
              <a:rPr lang="en-US" dirty="0">
                <a:solidFill>
                  <a:schemeClr val="accent6">
                    <a:lumMod val="75000"/>
                  </a:schemeClr>
                </a:solidFill>
                <a:latin typeface="Roboto" panose="02000000000000000000" pitchFamily="2" charset="0"/>
                <a:ea typeface="Roboto" panose="02000000000000000000" pitchFamily="2" charset="0"/>
              </a:rPr>
            </a:br>
            <a:endParaRPr lang="en-US" dirty="0">
              <a:solidFill>
                <a:schemeClr val="accent6">
                  <a:lumMod val="75000"/>
                </a:schemeClr>
              </a:solidFill>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dirty="0">
                <a:solidFill>
                  <a:schemeClr val="accent6">
                    <a:lumMod val="75000"/>
                  </a:schemeClr>
                </a:solidFill>
                <a:latin typeface="Roboto" panose="02000000000000000000" pitchFamily="2" charset="0"/>
                <a:ea typeface="Roboto" panose="02000000000000000000" pitchFamily="2" charset="0"/>
              </a:rPr>
              <a:t>Stress feels like “good stress” </a:t>
            </a:r>
            <a:r>
              <a:rPr lang="en-US" dirty="0">
                <a:solidFill>
                  <a:srgbClr val="F29301"/>
                </a:solidFill>
                <a:latin typeface="Roboto" panose="02000000000000000000" pitchFamily="2" charset="0"/>
                <a:ea typeface="Roboto" panose="02000000000000000000" pitchFamily="2" charset="0"/>
              </a:rPr>
              <a:t>but still uses up adaptation energy</a:t>
            </a:r>
          </a:p>
          <a:p>
            <a:pPr marL="285750" indent="-285750">
              <a:buFont typeface="Arial" panose="020B0604020202020204" pitchFamily="34" charset="0"/>
              <a:buChar char="•"/>
            </a:pPr>
            <a:endParaRPr lang="en-US" dirty="0">
              <a:solidFill>
                <a:srgbClr val="F29301"/>
              </a:solidFill>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dirty="0">
                <a:solidFill>
                  <a:srgbClr val="F29301"/>
                </a:solidFill>
                <a:latin typeface="Roboto" panose="02000000000000000000" pitchFamily="2" charset="0"/>
                <a:ea typeface="Roboto" panose="02000000000000000000" pitchFamily="2" charset="0"/>
              </a:rPr>
              <a:t>Develop ineffective coping strategies</a:t>
            </a:r>
          </a:p>
        </p:txBody>
      </p:sp>
      <p:cxnSp>
        <p:nvCxnSpPr>
          <p:cNvPr id="7" name="!!Callout line">
            <a:extLst>
              <a:ext uri="{FF2B5EF4-FFF2-40B4-BE49-F238E27FC236}">
                <a16:creationId xmlns:a16="http://schemas.microsoft.com/office/drawing/2014/main" id="{97E4BED5-4F5B-CA33-CAAF-4EF1E2391C6C}"/>
              </a:ext>
            </a:extLst>
          </p:cNvPr>
          <p:cNvCxnSpPr/>
          <p:nvPr/>
        </p:nvCxnSpPr>
        <p:spPr>
          <a:xfrm>
            <a:off x="4183117" y="3668110"/>
            <a:ext cx="575687" cy="0"/>
          </a:xfrm>
          <a:prstGeom prst="line">
            <a:avLst/>
          </a:prstGeom>
          <a:ln w="25400">
            <a:solidFill>
              <a:srgbClr val="42A62A"/>
            </a:solidFill>
          </a:ln>
        </p:spPr>
        <p:style>
          <a:lnRef idx="1">
            <a:schemeClr val="accent1"/>
          </a:lnRef>
          <a:fillRef idx="0">
            <a:schemeClr val="accent1"/>
          </a:fillRef>
          <a:effectRef idx="0">
            <a:schemeClr val="accent1"/>
          </a:effectRef>
          <a:fontRef idx="minor">
            <a:schemeClr val="tx1"/>
          </a:fontRef>
        </p:style>
      </p:cxnSp>
      <p:pic>
        <p:nvPicPr>
          <p:cNvPr id="6" name="!!Veng">
            <a:extLst>
              <a:ext uri="{FF2B5EF4-FFF2-40B4-BE49-F238E27FC236}">
                <a16:creationId xmlns:a16="http://schemas.microsoft.com/office/drawing/2014/main" id="{BE8CEE9F-AC08-EEA5-3015-B6C25F44ADD7}"/>
              </a:ext>
            </a:extLst>
          </p:cNvPr>
          <p:cNvPicPr>
            <a:picLocks noChangeAspect="1"/>
          </p:cNvPicPr>
          <p:nvPr/>
        </p:nvPicPr>
        <p:blipFill>
          <a:blip r:embed="rId5"/>
          <a:stretch>
            <a:fillRect/>
          </a:stretch>
        </p:blipFill>
        <p:spPr>
          <a:xfrm>
            <a:off x="7414" y="1667256"/>
            <a:ext cx="2298151" cy="3581400"/>
          </a:xfrm>
          <a:prstGeom prst="rect">
            <a:avLst/>
          </a:prstGeom>
        </p:spPr>
      </p:pic>
      <p:pic>
        <p:nvPicPr>
          <p:cNvPr id="4" name="!!North">
            <a:extLst>
              <a:ext uri="{FF2B5EF4-FFF2-40B4-BE49-F238E27FC236}">
                <a16:creationId xmlns:a16="http://schemas.microsoft.com/office/drawing/2014/main" id="{E7A2CD9A-45C3-0135-CE3D-4B28F2C953BF}"/>
              </a:ext>
            </a:extLst>
          </p:cNvPr>
          <p:cNvPicPr>
            <a:picLocks noChangeAspect="1"/>
          </p:cNvPicPr>
          <p:nvPr/>
        </p:nvPicPr>
        <p:blipFill>
          <a:blip r:embed="rId6"/>
          <a:stretch>
            <a:fillRect/>
          </a:stretch>
        </p:blipFill>
        <p:spPr>
          <a:xfrm>
            <a:off x="-2489732" y="2345026"/>
            <a:ext cx="2428885" cy="3581400"/>
          </a:xfrm>
          <a:prstGeom prst="rect">
            <a:avLst/>
          </a:prstGeom>
        </p:spPr>
      </p:pic>
      <p:pic>
        <p:nvPicPr>
          <p:cNvPr id="3" name="!!MBI">
            <a:extLst>
              <a:ext uri="{FF2B5EF4-FFF2-40B4-BE49-F238E27FC236}">
                <a16:creationId xmlns:a16="http://schemas.microsoft.com/office/drawing/2014/main" id="{38172FAD-0D69-3160-7A68-CEFCFF622474}"/>
              </a:ext>
            </a:extLst>
          </p:cNvPr>
          <p:cNvPicPr>
            <a:picLocks noChangeAspect="1"/>
          </p:cNvPicPr>
          <p:nvPr/>
        </p:nvPicPr>
        <p:blipFill>
          <a:blip r:embed="rId7"/>
          <a:stretch>
            <a:fillRect/>
          </a:stretch>
        </p:blipFill>
        <p:spPr>
          <a:xfrm>
            <a:off x="-2827969" y="1076342"/>
            <a:ext cx="2776214" cy="3581400"/>
          </a:xfrm>
          <a:prstGeom prst="rect">
            <a:avLst/>
          </a:prstGeom>
        </p:spPr>
      </p:pic>
      <p:sp>
        <p:nvSpPr>
          <p:cNvPr id="17" name="!!Line2">
            <a:extLst>
              <a:ext uri="{FF2B5EF4-FFF2-40B4-BE49-F238E27FC236}">
                <a16:creationId xmlns:a16="http://schemas.microsoft.com/office/drawing/2014/main" id="{2ADA3B25-6CB7-397C-4739-56F0EB629BF3}"/>
              </a:ext>
            </a:extLst>
          </p:cNvPr>
          <p:cNvSpPr txBox="1"/>
          <p:nvPr/>
        </p:nvSpPr>
        <p:spPr>
          <a:xfrm>
            <a:off x="3337560" y="699206"/>
            <a:ext cx="5504687" cy="830997"/>
          </a:xfrm>
          <a:prstGeom prst="rect">
            <a:avLst/>
          </a:prstGeom>
          <a:noFill/>
        </p:spPr>
        <p:txBody>
          <a:bodyPr wrap="square" rtlCol="0">
            <a:spAutoFit/>
          </a:bodyPr>
          <a:lstStyle/>
          <a:p>
            <a:pPr algn="ctr"/>
            <a:r>
              <a:rPr lang="en-US" sz="2400" dirty="0" err="1">
                <a:solidFill>
                  <a:srgbClr val="2D3E50"/>
                </a:solidFill>
                <a:latin typeface="Roboto" panose="02000000000000000000" pitchFamily="2" charset="0"/>
                <a:ea typeface="Roboto" panose="02000000000000000000" pitchFamily="2" charset="0"/>
              </a:rPr>
              <a:t>Veninga</a:t>
            </a:r>
            <a:r>
              <a:rPr lang="en-US" sz="2400" dirty="0">
                <a:solidFill>
                  <a:srgbClr val="2D3E50"/>
                </a:solidFill>
                <a:latin typeface="Roboto" panose="02000000000000000000" pitchFamily="2" charset="0"/>
                <a:ea typeface="Roboto" panose="02000000000000000000" pitchFamily="2" charset="0"/>
              </a:rPr>
              <a:t> and Spradley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Black" panose="02000000000000000000" pitchFamily="2" charset="0"/>
                <a:ea typeface="Roboto Black" panose="02000000000000000000" pitchFamily="2" charset="0"/>
              </a:rPr>
              <a:t>5 stages of workplace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8"/>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1191780367"/>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hase 3 pic">
            <a:extLst>
              <a:ext uri="{FF2B5EF4-FFF2-40B4-BE49-F238E27FC236}">
                <a16:creationId xmlns:a16="http://schemas.microsoft.com/office/drawing/2014/main" id="{46F221B7-42D7-A7EA-59D6-8DF696348103}"/>
              </a:ext>
            </a:extLst>
          </p:cNvPr>
          <p:cNvPicPr>
            <a:picLocks noChangeAspect="1"/>
          </p:cNvPicPr>
          <p:nvPr/>
        </p:nvPicPr>
        <p:blipFill>
          <a:blip r:embed="rId3">
            <a:alphaModFix amt="0"/>
            <a:extLst>
              <a:ext uri="{28A0092B-C50C-407E-A947-70E740481C1C}">
                <a14:useLocalDpi xmlns:a14="http://schemas.microsoft.com/office/drawing/2010/main" val="0"/>
              </a:ext>
            </a:extLst>
          </a:blip>
          <a:srcRect/>
          <a:stretch/>
        </p:blipFill>
        <p:spPr>
          <a:xfrm>
            <a:off x="4949052" y="2463663"/>
            <a:ext cx="1156605" cy="4386792"/>
          </a:xfrm>
          <a:prstGeom prst="rect">
            <a:avLst/>
          </a:prstGeom>
        </p:spPr>
      </p:pic>
      <p:pic>
        <p:nvPicPr>
          <p:cNvPr id="13" name="!!Phase 2 pic">
            <a:extLst>
              <a:ext uri="{FF2B5EF4-FFF2-40B4-BE49-F238E27FC236}">
                <a16:creationId xmlns:a16="http://schemas.microsoft.com/office/drawing/2014/main" id="{BA2B536C-43CC-B20C-B68B-CB0269008BF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935891" y="2463663"/>
            <a:ext cx="1156606" cy="4386792"/>
          </a:xfrm>
          <a:prstGeom prst="rect">
            <a:avLst/>
          </a:prstGeom>
        </p:spPr>
      </p:pic>
      <p:sp>
        <p:nvSpPr>
          <p:cNvPr id="2" name="!!Phase 2">
            <a:extLst>
              <a:ext uri="{FF2B5EF4-FFF2-40B4-BE49-F238E27FC236}">
                <a16:creationId xmlns:a16="http://schemas.microsoft.com/office/drawing/2014/main" id="{A32764A5-7D0F-452D-D7C7-E3ADE0EA5484}"/>
              </a:ext>
            </a:extLst>
          </p:cNvPr>
          <p:cNvSpPr txBox="1"/>
          <p:nvPr/>
        </p:nvSpPr>
        <p:spPr>
          <a:xfrm>
            <a:off x="4847184" y="1791028"/>
            <a:ext cx="1334019" cy="707886"/>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Fuel</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Shortage</a:t>
            </a:r>
          </a:p>
        </p:txBody>
      </p:sp>
      <p:sp>
        <p:nvSpPr>
          <p:cNvPr id="3" name="!!Callout">
            <a:extLst>
              <a:ext uri="{FF2B5EF4-FFF2-40B4-BE49-F238E27FC236}">
                <a16:creationId xmlns:a16="http://schemas.microsoft.com/office/drawing/2014/main" id="{C34A726D-CF16-53EE-5A2B-CCADC0E3FF98}"/>
              </a:ext>
            </a:extLst>
          </p:cNvPr>
          <p:cNvSpPr txBox="1"/>
          <p:nvPr/>
        </p:nvSpPr>
        <p:spPr>
          <a:xfrm>
            <a:off x="6659800" y="3467100"/>
            <a:ext cx="4278276" cy="1477328"/>
          </a:xfrm>
          <a:prstGeom prst="rect">
            <a:avLst/>
          </a:prstGeom>
          <a:noFill/>
          <a:ln w="28575">
            <a:solidFill>
              <a:srgbClr val="98BF0E"/>
            </a:solidFill>
          </a:ln>
        </p:spPr>
        <p:txBody>
          <a:bodyPr wrap="square" rtlCol="0">
            <a:spAutoFit/>
          </a:bodyPr>
          <a:lstStyle/>
          <a:p>
            <a:pPr marL="285750" indent="-285750">
              <a:buFont typeface="Arial" panose="020B0604020202020204" pitchFamily="34" charset="0"/>
              <a:buChar char="•"/>
            </a:pPr>
            <a:r>
              <a:rPr lang="en-US" dirty="0">
                <a:solidFill>
                  <a:srgbClr val="98BF0E"/>
                </a:solidFill>
                <a:latin typeface="Roboto" panose="02000000000000000000" pitchFamily="2" charset="0"/>
                <a:ea typeface="Roboto" panose="02000000000000000000" pitchFamily="2" charset="0"/>
              </a:rPr>
              <a:t>Begin to overdraw adaptation energy</a:t>
            </a:r>
            <a:br>
              <a:rPr lang="en-US" dirty="0">
                <a:solidFill>
                  <a:srgbClr val="98BF0E"/>
                </a:solidFill>
                <a:latin typeface="Roboto" panose="02000000000000000000" pitchFamily="2" charset="0"/>
                <a:ea typeface="Roboto" panose="02000000000000000000" pitchFamily="2" charset="0"/>
              </a:rPr>
            </a:br>
            <a:endParaRPr lang="en-US" dirty="0">
              <a:solidFill>
                <a:srgbClr val="98BF0E"/>
              </a:solidFill>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dirty="0">
                <a:solidFill>
                  <a:srgbClr val="98BF0E"/>
                </a:solidFill>
                <a:latin typeface="Roboto" panose="02000000000000000000" pitchFamily="2" charset="0"/>
                <a:ea typeface="Roboto" panose="02000000000000000000" pitchFamily="2" charset="0"/>
              </a:rPr>
              <a:t>Vague feeling of loss</a:t>
            </a:r>
            <a:br>
              <a:rPr lang="en-US" dirty="0">
                <a:solidFill>
                  <a:srgbClr val="98BF0E"/>
                </a:solidFill>
                <a:latin typeface="Roboto" panose="02000000000000000000" pitchFamily="2" charset="0"/>
                <a:ea typeface="Roboto" panose="02000000000000000000" pitchFamily="2" charset="0"/>
              </a:rPr>
            </a:br>
            <a:endParaRPr lang="en-US" dirty="0">
              <a:solidFill>
                <a:srgbClr val="98BF0E"/>
              </a:solidFill>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dirty="0">
                <a:solidFill>
                  <a:srgbClr val="98BF0E"/>
                </a:solidFill>
                <a:latin typeface="Roboto" panose="02000000000000000000" pitchFamily="2" charset="0"/>
                <a:ea typeface="Roboto" panose="02000000000000000000" pitchFamily="2" charset="0"/>
              </a:rPr>
              <a:t>“Balancing act”</a:t>
            </a:r>
          </a:p>
        </p:txBody>
      </p:sp>
      <p:cxnSp>
        <p:nvCxnSpPr>
          <p:cNvPr id="4" name="!!Callout line">
            <a:extLst>
              <a:ext uri="{FF2B5EF4-FFF2-40B4-BE49-F238E27FC236}">
                <a16:creationId xmlns:a16="http://schemas.microsoft.com/office/drawing/2014/main" id="{0BB6FCD2-F8BB-E6FE-235F-EE3D794AD88F}"/>
              </a:ext>
            </a:extLst>
          </p:cNvPr>
          <p:cNvCxnSpPr/>
          <p:nvPr/>
        </p:nvCxnSpPr>
        <p:spPr>
          <a:xfrm>
            <a:off x="6074975" y="3668110"/>
            <a:ext cx="575687" cy="0"/>
          </a:xfrm>
          <a:prstGeom prst="line">
            <a:avLst/>
          </a:prstGeom>
          <a:ln w="25400">
            <a:solidFill>
              <a:srgbClr val="98BF0E"/>
            </a:solidFill>
          </a:ln>
        </p:spPr>
        <p:style>
          <a:lnRef idx="1">
            <a:schemeClr val="accent1"/>
          </a:lnRef>
          <a:fillRef idx="0">
            <a:schemeClr val="accent1"/>
          </a:fillRef>
          <a:effectRef idx="0">
            <a:schemeClr val="accent1"/>
          </a:effectRef>
          <a:fontRef idx="minor">
            <a:schemeClr val="tx1"/>
          </a:fontRef>
        </p:style>
      </p:cxnSp>
      <p:pic>
        <p:nvPicPr>
          <p:cNvPr id="6" name="!!Veng">
            <a:extLst>
              <a:ext uri="{FF2B5EF4-FFF2-40B4-BE49-F238E27FC236}">
                <a16:creationId xmlns:a16="http://schemas.microsoft.com/office/drawing/2014/main" id="{BE8CEE9F-AC08-EEA5-3015-B6C25F44ADD7}"/>
              </a:ext>
            </a:extLst>
          </p:cNvPr>
          <p:cNvPicPr>
            <a:picLocks noChangeAspect="1"/>
          </p:cNvPicPr>
          <p:nvPr/>
        </p:nvPicPr>
        <p:blipFill>
          <a:blip r:embed="rId5"/>
          <a:stretch>
            <a:fillRect/>
          </a:stretch>
        </p:blipFill>
        <p:spPr>
          <a:xfrm>
            <a:off x="7414" y="1667256"/>
            <a:ext cx="2298151" cy="3581400"/>
          </a:xfrm>
          <a:prstGeom prst="rect">
            <a:avLst/>
          </a:prstGeom>
        </p:spPr>
      </p:pic>
      <p:pic>
        <p:nvPicPr>
          <p:cNvPr id="11" name="!!Phase 1 pic">
            <a:extLst>
              <a:ext uri="{FF2B5EF4-FFF2-40B4-BE49-F238E27FC236}">
                <a16:creationId xmlns:a16="http://schemas.microsoft.com/office/drawing/2014/main" id="{6831C053-B9C7-C999-0EF6-12D43F8DB204}"/>
              </a:ext>
            </a:extLst>
          </p:cNvPr>
          <p:cNvPicPr>
            <a:picLocks noChangeAspect="1"/>
          </p:cNvPicPr>
          <p:nvPr/>
        </p:nvPicPr>
        <p:blipFill>
          <a:blip r:embed="rId6"/>
          <a:stretch>
            <a:fillRect/>
          </a:stretch>
        </p:blipFill>
        <p:spPr>
          <a:xfrm>
            <a:off x="3116235" y="2463664"/>
            <a:ext cx="1156605" cy="4386792"/>
          </a:xfrm>
          <a:prstGeom prst="rect">
            <a:avLst/>
          </a:prstGeom>
        </p:spPr>
      </p:pic>
      <p:sp>
        <p:nvSpPr>
          <p:cNvPr id="12" name="!!Phase 1">
            <a:extLst>
              <a:ext uri="{FF2B5EF4-FFF2-40B4-BE49-F238E27FC236}">
                <a16:creationId xmlns:a16="http://schemas.microsoft.com/office/drawing/2014/main" id="{E70FD5C5-0E24-9B3E-D91D-0246E2C93D73}"/>
              </a:ext>
            </a:extLst>
          </p:cNvPr>
          <p:cNvSpPr txBox="1"/>
          <p:nvPr/>
        </p:nvSpPr>
        <p:spPr>
          <a:xfrm>
            <a:off x="2838373" y="1944916"/>
            <a:ext cx="1712328"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Honeymoon</a:t>
            </a:r>
          </a:p>
        </p:txBody>
      </p:sp>
      <p:sp>
        <p:nvSpPr>
          <p:cNvPr id="17" name="!!Line2">
            <a:extLst>
              <a:ext uri="{FF2B5EF4-FFF2-40B4-BE49-F238E27FC236}">
                <a16:creationId xmlns:a16="http://schemas.microsoft.com/office/drawing/2014/main" id="{2ADA3B25-6CB7-397C-4739-56F0EB629BF3}"/>
              </a:ext>
            </a:extLst>
          </p:cNvPr>
          <p:cNvSpPr txBox="1"/>
          <p:nvPr/>
        </p:nvSpPr>
        <p:spPr>
          <a:xfrm>
            <a:off x="3337560" y="699206"/>
            <a:ext cx="5504687" cy="830997"/>
          </a:xfrm>
          <a:prstGeom prst="rect">
            <a:avLst/>
          </a:prstGeom>
          <a:noFill/>
        </p:spPr>
        <p:txBody>
          <a:bodyPr wrap="square" rtlCol="0">
            <a:spAutoFit/>
          </a:bodyPr>
          <a:lstStyle/>
          <a:p>
            <a:pPr algn="ctr"/>
            <a:r>
              <a:rPr lang="en-US" sz="2400" dirty="0" err="1">
                <a:solidFill>
                  <a:srgbClr val="2D3E50"/>
                </a:solidFill>
                <a:latin typeface="Roboto" panose="02000000000000000000" pitchFamily="2" charset="0"/>
                <a:ea typeface="Roboto" panose="02000000000000000000" pitchFamily="2" charset="0"/>
              </a:rPr>
              <a:t>Veninga</a:t>
            </a:r>
            <a:r>
              <a:rPr lang="en-US" sz="2400" dirty="0">
                <a:solidFill>
                  <a:srgbClr val="2D3E50"/>
                </a:solidFill>
                <a:latin typeface="Roboto" panose="02000000000000000000" pitchFamily="2" charset="0"/>
                <a:ea typeface="Roboto" panose="02000000000000000000" pitchFamily="2" charset="0"/>
              </a:rPr>
              <a:t> and Spradley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Black" panose="02000000000000000000" pitchFamily="2" charset="0"/>
                <a:ea typeface="Roboto Black" panose="02000000000000000000" pitchFamily="2" charset="0"/>
              </a:rPr>
              <a:t>5 stages of workplace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7"/>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259454904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hase 3 pic">
            <a:extLst>
              <a:ext uri="{FF2B5EF4-FFF2-40B4-BE49-F238E27FC236}">
                <a16:creationId xmlns:a16="http://schemas.microsoft.com/office/drawing/2014/main" id="{46F221B7-42D7-A7EA-59D6-8DF696348103}"/>
              </a:ext>
            </a:extLst>
          </p:cNvPr>
          <p:cNvPicPr>
            <a:picLocks noChangeAspect="1"/>
          </p:cNvPicPr>
          <p:nvPr/>
        </p:nvPicPr>
        <p:blipFill>
          <a:blip r:embed="rId3">
            <a:alphaModFix amt="0"/>
            <a:extLst>
              <a:ext uri="{28A0092B-C50C-407E-A947-70E740481C1C}">
                <a14:useLocalDpi xmlns:a14="http://schemas.microsoft.com/office/drawing/2010/main" val="0"/>
              </a:ext>
            </a:extLst>
          </a:blip>
          <a:srcRect/>
          <a:stretch/>
        </p:blipFill>
        <p:spPr>
          <a:xfrm>
            <a:off x="4949052" y="2463663"/>
            <a:ext cx="1156605" cy="4386792"/>
          </a:xfrm>
          <a:prstGeom prst="rect">
            <a:avLst/>
          </a:prstGeom>
        </p:spPr>
      </p:pic>
      <p:pic>
        <p:nvPicPr>
          <p:cNvPr id="13" name="!!Phase 2 pic">
            <a:extLst>
              <a:ext uri="{FF2B5EF4-FFF2-40B4-BE49-F238E27FC236}">
                <a16:creationId xmlns:a16="http://schemas.microsoft.com/office/drawing/2014/main" id="{BA2B536C-43CC-B20C-B68B-CB0269008BF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935891" y="2463663"/>
            <a:ext cx="1156606" cy="4386792"/>
          </a:xfrm>
          <a:prstGeom prst="rect">
            <a:avLst/>
          </a:prstGeom>
        </p:spPr>
      </p:pic>
      <p:sp>
        <p:nvSpPr>
          <p:cNvPr id="2" name="!!Phase 2">
            <a:extLst>
              <a:ext uri="{FF2B5EF4-FFF2-40B4-BE49-F238E27FC236}">
                <a16:creationId xmlns:a16="http://schemas.microsoft.com/office/drawing/2014/main" id="{A32764A5-7D0F-452D-D7C7-E3ADE0EA5484}"/>
              </a:ext>
            </a:extLst>
          </p:cNvPr>
          <p:cNvSpPr txBox="1"/>
          <p:nvPr/>
        </p:nvSpPr>
        <p:spPr>
          <a:xfrm>
            <a:off x="4847184" y="1791028"/>
            <a:ext cx="1334019" cy="707886"/>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Fuel</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Shortage</a:t>
            </a:r>
          </a:p>
        </p:txBody>
      </p:sp>
      <p:sp>
        <p:nvSpPr>
          <p:cNvPr id="3" name="!!Callout">
            <a:extLst>
              <a:ext uri="{FF2B5EF4-FFF2-40B4-BE49-F238E27FC236}">
                <a16:creationId xmlns:a16="http://schemas.microsoft.com/office/drawing/2014/main" id="{C34A726D-CF16-53EE-5A2B-CCADC0E3FF98}"/>
              </a:ext>
            </a:extLst>
          </p:cNvPr>
          <p:cNvSpPr txBox="1"/>
          <p:nvPr/>
        </p:nvSpPr>
        <p:spPr>
          <a:xfrm>
            <a:off x="6659800" y="3467100"/>
            <a:ext cx="4521344" cy="3139321"/>
          </a:xfrm>
          <a:prstGeom prst="rect">
            <a:avLst/>
          </a:prstGeom>
          <a:noFill/>
          <a:ln w="28575">
            <a:solidFill>
              <a:srgbClr val="98BF0E"/>
            </a:solidFill>
          </a:ln>
        </p:spPr>
        <p:txBody>
          <a:bodyPr wrap="square" rtlCol="0">
            <a:spAutoFit/>
          </a:bodyPr>
          <a:lstStyle/>
          <a:p>
            <a:pPr marL="285750" indent="-285750">
              <a:buFont typeface="Arial" panose="020B0604020202020204" pitchFamily="34" charset="0"/>
              <a:buChar char="•"/>
            </a:pPr>
            <a:r>
              <a:rPr lang="en-US" dirty="0">
                <a:solidFill>
                  <a:srgbClr val="98BF0E"/>
                </a:solidFill>
                <a:latin typeface="Roboto" panose="02000000000000000000" pitchFamily="2" charset="0"/>
                <a:ea typeface="Roboto" panose="02000000000000000000" pitchFamily="2" charset="0"/>
              </a:rPr>
              <a:t>Begin to overdraw adaptation energy</a:t>
            </a:r>
            <a:br>
              <a:rPr lang="en-US" dirty="0">
                <a:solidFill>
                  <a:srgbClr val="98BF0E"/>
                </a:solidFill>
                <a:latin typeface="Roboto" panose="02000000000000000000" pitchFamily="2" charset="0"/>
                <a:ea typeface="Roboto" panose="02000000000000000000" pitchFamily="2" charset="0"/>
              </a:rPr>
            </a:br>
            <a:endParaRPr lang="en-US" dirty="0">
              <a:solidFill>
                <a:srgbClr val="98BF0E"/>
              </a:solidFill>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dirty="0">
                <a:solidFill>
                  <a:srgbClr val="98BF0E"/>
                </a:solidFill>
                <a:latin typeface="Roboto" panose="02000000000000000000" pitchFamily="2" charset="0"/>
                <a:ea typeface="Roboto" panose="02000000000000000000" pitchFamily="2" charset="0"/>
              </a:rPr>
              <a:t>Vague feeling of loss</a:t>
            </a:r>
            <a:br>
              <a:rPr lang="en-US" dirty="0">
                <a:solidFill>
                  <a:srgbClr val="98BF0E"/>
                </a:solidFill>
                <a:latin typeface="Roboto" panose="02000000000000000000" pitchFamily="2" charset="0"/>
                <a:ea typeface="Roboto" panose="02000000000000000000" pitchFamily="2" charset="0"/>
              </a:rPr>
            </a:br>
            <a:endParaRPr lang="en-US" dirty="0">
              <a:solidFill>
                <a:srgbClr val="98BF0E"/>
              </a:solidFill>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dirty="0">
                <a:solidFill>
                  <a:srgbClr val="98BF0E"/>
                </a:solidFill>
                <a:latin typeface="Roboto" panose="02000000000000000000" pitchFamily="2" charset="0"/>
                <a:ea typeface="Roboto" panose="02000000000000000000" pitchFamily="2" charset="0"/>
              </a:rPr>
              <a:t>“Balancing act”</a:t>
            </a:r>
          </a:p>
          <a:p>
            <a:pPr marL="285750" indent="-285750">
              <a:buFont typeface="Arial" panose="020B0604020202020204" pitchFamily="34" charset="0"/>
              <a:buChar char="•"/>
            </a:pPr>
            <a:endParaRPr lang="en-US" dirty="0">
              <a:solidFill>
                <a:srgbClr val="98BF0E"/>
              </a:solidFill>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dirty="0">
                <a:solidFill>
                  <a:srgbClr val="F29301"/>
                </a:solidFill>
                <a:latin typeface="Roboto" panose="02000000000000000000" pitchFamily="2" charset="0"/>
                <a:ea typeface="Roboto" panose="02000000000000000000" pitchFamily="2" charset="0"/>
              </a:rPr>
              <a:t>Most frequent burnout symptoms begin to appear: </a:t>
            </a:r>
            <a:br>
              <a:rPr lang="en-US" dirty="0">
                <a:solidFill>
                  <a:srgbClr val="F29301"/>
                </a:solidFill>
                <a:latin typeface="Roboto" panose="02000000000000000000" pitchFamily="2" charset="0"/>
                <a:ea typeface="Roboto" panose="02000000000000000000" pitchFamily="2" charset="0"/>
              </a:rPr>
            </a:br>
            <a:br>
              <a:rPr lang="en-US" dirty="0">
                <a:solidFill>
                  <a:srgbClr val="F29301"/>
                </a:solidFill>
                <a:latin typeface="Roboto" panose="02000000000000000000" pitchFamily="2" charset="0"/>
                <a:ea typeface="Roboto" panose="02000000000000000000" pitchFamily="2" charset="0"/>
              </a:rPr>
            </a:br>
            <a:r>
              <a:rPr lang="en-US" dirty="0">
                <a:solidFill>
                  <a:srgbClr val="F29301"/>
                </a:solidFill>
                <a:latin typeface="Roboto" panose="02000000000000000000" pitchFamily="2" charset="0"/>
                <a:ea typeface="Roboto" panose="02000000000000000000" pitchFamily="2" charset="0"/>
              </a:rPr>
              <a:t>dissatisfaction, inefficiency, </a:t>
            </a:r>
            <a:r>
              <a:rPr lang="en-US" b="1" dirty="0">
                <a:solidFill>
                  <a:srgbClr val="F29301"/>
                </a:solidFill>
                <a:latin typeface="Roboto" panose="02000000000000000000" pitchFamily="2" charset="0"/>
                <a:ea typeface="Roboto" panose="02000000000000000000" pitchFamily="2" charset="0"/>
              </a:rPr>
              <a:t>fatigue</a:t>
            </a:r>
            <a:r>
              <a:rPr lang="en-US" dirty="0">
                <a:solidFill>
                  <a:srgbClr val="F29301"/>
                </a:solidFill>
                <a:latin typeface="Roboto" panose="02000000000000000000" pitchFamily="2" charset="0"/>
                <a:ea typeface="Roboto" panose="02000000000000000000" pitchFamily="2" charset="0"/>
              </a:rPr>
              <a:t>, sleep disturbance, escape activities</a:t>
            </a:r>
          </a:p>
        </p:txBody>
      </p:sp>
      <p:cxnSp>
        <p:nvCxnSpPr>
          <p:cNvPr id="4" name="!!Callout line">
            <a:extLst>
              <a:ext uri="{FF2B5EF4-FFF2-40B4-BE49-F238E27FC236}">
                <a16:creationId xmlns:a16="http://schemas.microsoft.com/office/drawing/2014/main" id="{0BB6FCD2-F8BB-E6FE-235F-EE3D794AD88F}"/>
              </a:ext>
            </a:extLst>
          </p:cNvPr>
          <p:cNvCxnSpPr/>
          <p:nvPr/>
        </p:nvCxnSpPr>
        <p:spPr>
          <a:xfrm>
            <a:off x="6074975" y="3668110"/>
            <a:ext cx="575687" cy="0"/>
          </a:xfrm>
          <a:prstGeom prst="line">
            <a:avLst/>
          </a:prstGeom>
          <a:ln w="25400">
            <a:solidFill>
              <a:srgbClr val="98BF0E"/>
            </a:solidFill>
          </a:ln>
        </p:spPr>
        <p:style>
          <a:lnRef idx="1">
            <a:schemeClr val="accent1"/>
          </a:lnRef>
          <a:fillRef idx="0">
            <a:schemeClr val="accent1"/>
          </a:fillRef>
          <a:effectRef idx="0">
            <a:schemeClr val="accent1"/>
          </a:effectRef>
          <a:fontRef idx="minor">
            <a:schemeClr val="tx1"/>
          </a:fontRef>
        </p:style>
      </p:cxnSp>
      <p:pic>
        <p:nvPicPr>
          <p:cNvPr id="6" name="!!Veng">
            <a:extLst>
              <a:ext uri="{FF2B5EF4-FFF2-40B4-BE49-F238E27FC236}">
                <a16:creationId xmlns:a16="http://schemas.microsoft.com/office/drawing/2014/main" id="{BE8CEE9F-AC08-EEA5-3015-B6C25F44ADD7}"/>
              </a:ext>
            </a:extLst>
          </p:cNvPr>
          <p:cNvPicPr>
            <a:picLocks noChangeAspect="1"/>
          </p:cNvPicPr>
          <p:nvPr/>
        </p:nvPicPr>
        <p:blipFill>
          <a:blip r:embed="rId5"/>
          <a:stretch>
            <a:fillRect/>
          </a:stretch>
        </p:blipFill>
        <p:spPr>
          <a:xfrm>
            <a:off x="7414" y="1667256"/>
            <a:ext cx="2298151" cy="3581400"/>
          </a:xfrm>
          <a:prstGeom prst="rect">
            <a:avLst/>
          </a:prstGeom>
        </p:spPr>
      </p:pic>
      <p:pic>
        <p:nvPicPr>
          <p:cNvPr id="11" name="!!Phase 1 pic">
            <a:extLst>
              <a:ext uri="{FF2B5EF4-FFF2-40B4-BE49-F238E27FC236}">
                <a16:creationId xmlns:a16="http://schemas.microsoft.com/office/drawing/2014/main" id="{6831C053-B9C7-C999-0EF6-12D43F8DB204}"/>
              </a:ext>
            </a:extLst>
          </p:cNvPr>
          <p:cNvPicPr>
            <a:picLocks noChangeAspect="1"/>
          </p:cNvPicPr>
          <p:nvPr/>
        </p:nvPicPr>
        <p:blipFill>
          <a:blip r:embed="rId6"/>
          <a:stretch>
            <a:fillRect/>
          </a:stretch>
        </p:blipFill>
        <p:spPr>
          <a:xfrm>
            <a:off x="3116235" y="2463664"/>
            <a:ext cx="1156605" cy="4386792"/>
          </a:xfrm>
          <a:prstGeom prst="rect">
            <a:avLst/>
          </a:prstGeom>
        </p:spPr>
      </p:pic>
      <p:sp>
        <p:nvSpPr>
          <p:cNvPr id="12" name="!!Phase 1">
            <a:extLst>
              <a:ext uri="{FF2B5EF4-FFF2-40B4-BE49-F238E27FC236}">
                <a16:creationId xmlns:a16="http://schemas.microsoft.com/office/drawing/2014/main" id="{E70FD5C5-0E24-9B3E-D91D-0246E2C93D73}"/>
              </a:ext>
            </a:extLst>
          </p:cNvPr>
          <p:cNvSpPr txBox="1"/>
          <p:nvPr/>
        </p:nvSpPr>
        <p:spPr>
          <a:xfrm>
            <a:off x="2838373" y="1944916"/>
            <a:ext cx="1712328"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Honeymoon</a:t>
            </a:r>
          </a:p>
        </p:txBody>
      </p:sp>
      <p:sp>
        <p:nvSpPr>
          <p:cNvPr id="17" name="!!Line2">
            <a:extLst>
              <a:ext uri="{FF2B5EF4-FFF2-40B4-BE49-F238E27FC236}">
                <a16:creationId xmlns:a16="http://schemas.microsoft.com/office/drawing/2014/main" id="{2ADA3B25-6CB7-397C-4739-56F0EB629BF3}"/>
              </a:ext>
            </a:extLst>
          </p:cNvPr>
          <p:cNvSpPr txBox="1"/>
          <p:nvPr/>
        </p:nvSpPr>
        <p:spPr>
          <a:xfrm>
            <a:off x="3337560" y="699206"/>
            <a:ext cx="5504687" cy="830997"/>
          </a:xfrm>
          <a:prstGeom prst="rect">
            <a:avLst/>
          </a:prstGeom>
          <a:noFill/>
        </p:spPr>
        <p:txBody>
          <a:bodyPr wrap="square" rtlCol="0">
            <a:spAutoFit/>
          </a:bodyPr>
          <a:lstStyle/>
          <a:p>
            <a:pPr algn="ctr"/>
            <a:r>
              <a:rPr lang="en-US" sz="2400" dirty="0" err="1">
                <a:solidFill>
                  <a:srgbClr val="2D3E50"/>
                </a:solidFill>
                <a:latin typeface="Roboto" panose="02000000000000000000" pitchFamily="2" charset="0"/>
                <a:ea typeface="Roboto" panose="02000000000000000000" pitchFamily="2" charset="0"/>
              </a:rPr>
              <a:t>Veninga</a:t>
            </a:r>
            <a:r>
              <a:rPr lang="en-US" sz="2400" dirty="0">
                <a:solidFill>
                  <a:srgbClr val="2D3E50"/>
                </a:solidFill>
                <a:latin typeface="Roboto" panose="02000000000000000000" pitchFamily="2" charset="0"/>
                <a:ea typeface="Roboto" panose="02000000000000000000" pitchFamily="2" charset="0"/>
              </a:rPr>
              <a:t> and Spradley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Black" panose="02000000000000000000" pitchFamily="2" charset="0"/>
                <a:ea typeface="Roboto Black" panose="02000000000000000000" pitchFamily="2" charset="0"/>
              </a:rPr>
              <a:t>5 stages of workplace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7"/>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109642779"/>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500"/>
                                        <p:tgtEl>
                                          <p:spTgt spid="3">
                                            <p:txEl>
                                              <p:pRg st="4" end="4"/>
                                            </p:txEl>
                                          </p:spTgt>
                                        </p:tgtEl>
                                      </p:cBhvr>
                                    </p:animEffect>
                                  </p:childTnLst>
                                </p:cTn>
                              </p:par>
                            </p:childTnLst>
                          </p:cTn>
                        </p:par>
                        <p:par>
                          <p:cTn id="8" fill="hold">
                            <p:stCondLst>
                              <p:cond delay="500"/>
                            </p:stCondLst>
                            <p:childTnLst>
                              <p:par>
                                <p:cTn id="9" presetID="1"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hase 4 pic">
            <a:extLst>
              <a:ext uri="{FF2B5EF4-FFF2-40B4-BE49-F238E27FC236}">
                <a16:creationId xmlns:a16="http://schemas.microsoft.com/office/drawing/2014/main" id="{FC08F60D-77BE-3E6B-FA24-B0D7A5CE2D20}"/>
              </a:ext>
            </a:extLst>
          </p:cNvPr>
          <p:cNvPicPr>
            <a:picLocks noChangeAspect="1"/>
          </p:cNvPicPr>
          <p:nvPr/>
        </p:nvPicPr>
        <p:blipFill>
          <a:blip r:embed="rId3">
            <a:alphaModFix amt="0"/>
            <a:extLst>
              <a:ext uri="{28A0092B-C50C-407E-A947-70E740481C1C}">
                <a14:useLocalDpi xmlns:a14="http://schemas.microsoft.com/office/drawing/2010/main" val="0"/>
              </a:ext>
            </a:extLst>
          </a:blip>
          <a:srcRect/>
          <a:stretch/>
        </p:blipFill>
        <p:spPr>
          <a:xfrm>
            <a:off x="6793990" y="2463663"/>
            <a:ext cx="1156606" cy="4386792"/>
          </a:xfrm>
          <a:prstGeom prst="rect">
            <a:avLst/>
          </a:prstGeom>
        </p:spPr>
      </p:pic>
      <p:pic>
        <p:nvPicPr>
          <p:cNvPr id="3" name="!!Phase 3 pic">
            <a:extLst>
              <a:ext uri="{FF2B5EF4-FFF2-40B4-BE49-F238E27FC236}">
                <a16:creationId xmlns:a16="http://schemas.microsoft.com/office/drawing/2014/main" id="{5C73B189-B83A-D717-4FC7-0C1704C2899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755548" y="2463663"/>
            <a:ext cx="1156605" cy="4386792"/>
          </a:xfrm>
          <a:prstGeom prst="rect">
            <a:avLst/>
          </a:prstGeom>
        </p:spPr>
      </p:pic>
      <p:sp>
        <p:nvSpPr>
          <p:cNvPr id="4" name="!!Phase 3">
            <a:extLst>
              <a:ext uri="{FF2B5EF4-FFF2-40B4-BE49-F238E27FC236}">
                <a16:creationId xmlns:a16="http://schemas.microsoft.com/office/drawing/2014/main" id="{36BA2ADE-1054-D82C-3547-60CD95FD01D1}"/>
              </a:ext>
            </a:extLst>
          </p:cNvPr>
          <p:cNvSpPr txBox="1"/>
          <p:nvPr/>
        </p:nvSpPr>
        <p:spPr>
          <a:xfrm>
            <a:off x="6551425" y="1791028"/>
            <a:ext cx="1564852" cy="707886"/>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Chronic</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Symptoms</a:t>
            </a:r>
          </a:p>
        </p:txBody>
      </p:sp>
      <p:pic>
        <p:nvPicPr>
          <p:cNvPr id="13" name="!!Phase 2 pic">
            <a:extLst>
              <a:ext uri="{FF2B5EF4-FFF2-40B4-BE49-F238E27FC236}">
                <a16:creationId xmlns:a16="http://schemas.microsoft.com/office/drawing/2014/main" id="{BA2B536C-43CC-B20C-B68B-CB0269008BF8}"/>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935891" y="2463663"/>
            <a:ext cx="1156606" cy="4386792"/>
          </a:xfrm>
          <a:prstGeom prst="rect">
            <a:avLst/>
          </a:prstGeom>
        </p:spPr>
      </p:pic>
      <p:sp>
        <p:nvSpPr>
          <p:cNvPr id="2" name="!!Phase 2">
            <a:extLst>
              <a:ext uri="{FF2B5EF4-FFF2-40B4-BE49-F238E27FC236}">
                <a16:creationId xmlns:a16="http://schemas.microsoft.com/office/drawing/2014/main" id="{A32764A5-7D0F-452D-D7C7-E3ADE0EA5484}"/>
              </a:ext>
            </a:extLst>
          </p:cNvPr>
          <p:cNvSpPr txBox="1"/>
          <p:nvPr/>
        </p:nvSpPr>
        <p:spPr>
          <a:xfrm>
            <a:off x="4847184" y="1791028"/>
            <a:ext cx="1334019" cy="707886"/>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Fuel</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Shortage</a:t>
            </a:r>
          </a:p>
        </p:txBody>
      </p:sp>
      <p:sp>
        <p:nvSpPr>
          <p:cNvPr id="8" name="!!Callout">
            <a:extLst>
              <a:ext uri="{FF2B5EF4-FFF2-40B4-BE49-F238E27FC236}">
                <a16:creationId xmlns:a16="http://schemas.microsoft.com/office/drawing/2014/main" id="{EC9696D4-0040-D07D-19FD-718F606B3CCD}"/>
              </a:ext>
            </a:extLst>
          </p:cNvPr>
          <p:cNvSpPr txBox="1"/>
          <p:nvPr/>
        </p:nvSpPr>
        <p:spPr>
          <a:xfrm>
            <a:off x="8351959" y="3467100"/>
            <a:ext cx="3577272" cy="1477328"/>
          </a:xfrm>
          <a:prstGeom prst="rect">
            <a:avLst/>
          </a:prstGeom>
          <a:solidFill>
            <a:schemeClr val="bg1"/>
          </a:solidFill>
          <a:ln w="28575">
            <a:solidFill>
              <a:srgbClr val="FDC800"/>
            </a:solidFill>
          </a:ln>
        </p:spPr>
        <p:txBody>
          <a:bodyPr wrap="square" rtlCol="0">
            <a:spAutoFit/>
          </a:bodyPr>
          <a:lstStyle/>
          <a:p>
            <a:pPr marL="285750" indent="-285750">
              <a:buFont typeface="Arial" panose="020B0604020202020204" pitchFamily="34" charset="0"/>
              <a:buChar char="•"/>
            </a:pPr>
            <a:r>
              <a:rPr lang="en-US" dirty="0">
                <a:solidFill>
                  <a:srgbClr val="FDC800"/>
                </a:solidFill>
                <a:latin typeface="Roboto" panose="02000000000000000000" pitchFamily="2" charset="0"/>
                <a:ea typeface="Roboto" panose="02000000000000000000" pitchFamily="2" charset="0"/>
              </a:rPr>
              <a:t>Chronic exhaustion</a:t>
            </a:r>
            <a:br>
              <a:rPr lang="en-US" dirty="0">
                <a:solidFill>
                  <a:srgbClr val="FDC800"/>
                </a:solidFill>
                <a:latin typeface="Roboto" panose="02000000000000000000" pitchFamily="2" charset="0"/>
                <a:ea typeface="Roboto" panose="02000000000000000000" pitchFamily="2" charset="0"/>
              </a:rPr>
            </a:br>
            <a:endParaRPr lang="en-US" dirty="0">
              <a:solidFill>
                <a:srgbClr val="FDC800"/>
              </a:solidFill>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dirty="0">
                <a:solidFill>
                  <a:srgbClr val="FDC800"/>
                </a:solidFill>
                <a:latin typeface="Roboto" panose="02000000000000000000" pitchFamily="2" charset="0"/>
                <a:ea typeface="Roboto" panose="02000000000000000000" pitchFamily="2" charset="0"/>
              </a:rPr>
              <a:t>Physical illness</a:t>
            </a:r>
            <a:br>
              <a:rPr lang="en-US" dirty="0">
                <a:solidFill>
                  <a:srgbClr val="FDC800"/>
                </a:solidFill>
                <a:latin typeface="Roboto" panose="02000000000000000000" pitchFamily="2" charset="0"/>
                <a:ea typeface="Roboto" panose="02000000000000000000" pitchFamily="2" charset="0"/>
              </a:rPr>
            </a:br>
            <a:endParaRPr lang="en-US" dirty="0">
              <a:solidFill>
                <a:srgbClr val="FDC800"/>
              </a:solidFill>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dirty="0">
                <a:solidFill>
                  <a:srgbClr val="FDC800"/>
                </a:solidFill>
                <a:latin typeface="Roboto" panose="02000000000000000000" pitchFamily="2" charset="0"/>
                <a:ea typeface="Roboto" panose="02000000000000000000" pitchFamily="2" charset="0"/>
              </a:rPr>
              <a:t>Anger / depression</a:t>
            </a:r>
          </a:p>
        </p:txBody>
      </p:sp>
      <p:cxnSp>
        <p:nvCxnSpPr>
          <p:cNvPr id="9" name="!!Callout line">
            <a:extLst>
              <a:ext uri="{FF2B5EF4-FFF2-40B4-BE49-F238E27FC236}">
                <a16:creationId xmlns:a16="http://schemas.microsoft.com/office/drawing/2014/main" id="{7E08E1A1-FB84-1016-8D20-CACB4F6CA098}"/>
              </a:ext>
            </a:extLst>
          </p:cNvPr>
          <p:cNvCxnSpPr/>
          <p:nvPr/>
        </p:nvCxnSpPr>
        <p:spPr>
          <a:xfrm>
            <a:off x="7767134" y="3668110"/>
            <a:ext cx="575687" cy="0"/>
          </a:xfrm>
          <a:prstGeom prst="line">
            <a:avLst/>
          </a:prstGeom>
          <a:ln w="25400">
            <a:solidFill>
              <a:srgbClr val="FDC800"/>
            </a:solidFill>
          </a:ln>
        </p:spPr>
        <p:style>
          <a:lnRef idx="1">
            <a:schemeClr val="accent1"/>
          </a:lnRef>
          <a:fillRef idx="0">
            <a:schemeClr val="accent1"/>
          </a:fillRef>
          <a:effectRef idx="0">
            <a:schemeClr val="accent1"/>
          </a:effectRef>
          <a:fontRef idx="minor">
            <a:schemeClr val="tx1"/>
          </a:fontRef>
        </p:style>
      </p:cxnSp>
      <p:pic>
        <p:nvPicPr>
          <p:cNvPr id="6" name="!!Veng">
            <a:extLst>
              <a:ext uri="{FF2B5EF4-FFF2-40B4-BE49-F238E27FC236}">
                <a16:creationId xmlns:a16="http://schemas.microsoft.com/office/drawing/2014/main" id="{BE8CEE9F-AC08-EEA5-3015-B6C25F44ADD7}"/>
              </a:ext>
            </a:extLst>
          </p:cNvPr>
          <p:cNvPicPr>
            <a:picLocks noChangeAspect="1"/>
          </p:cNvPicPr>
          <p:nvPr/>
        </p:nvPicPr>
        <p:blipFill>
          <a:blip r:embed="rId6"/>
          <a:stretch>
            <a:fillRect/>
          </a:stretch>
        </p:blipFill>
        <p:spPr>
          <a:xfrm>
            <a:off x="7414" y="1667256"/>
            <a:ext cx="2298151" cy="3581400"/>
          </a:xfrm>
          <a:prstGeom prst="rect">
            <a:avLst/>
          </a:prstGeom>
        </p:spPr>
      </p:pic>
      <p:pic>
        <p:nvPicPr>
          <p:cNvPr id="11" name="!!Phase 1 pic">
            <a:extLst>
              <a:ext uri="{FF2B5EF4-FFF2-40B4-BE49-F238E27FC236}">
                <a16:creationId xmlns:a16="http://schemas.microsoft.com/office/drawing/2014/main" id="{6831C053-B9C7-C999-0EF6-12D43F8DB204}"/>
              </a:ext>
            </a:extLst>
          </p:cNvPr>
          <p:cNvPicPr>
            <a:picLocks noChangeAspect="1"/>
          </p:cNvPicPr>
          <p:nvPr/>
        </p:nvPicPr>
        <p:blipFill>
          <a:blip r:embed="rId7"/>
          <a:stretch>
            <a:fillRect/>
          </a:stretch>
        </p:blipFill>
        <p:spPr>
          <a:xfrm>
            <a:off x="3116235" y="2463664"/>
            <a:ext cx="1156605" cy="4386792"/>
          </a:xfrm>
          <a:prstGeom prst="rect">
            <a:avLst/>
          </a:prstGeom>
        </p:spPr>
      </p:pic>
      <p:sp>
        <p:nvSpPr>
          <p:cNvPr id="12" name="!!Phase 1">
            <a:extLst>
              <a:ext uri="{FF2B5EF4-FFF2-40B4-BE49-F238E27FC236}">
                <a16:creationId xmlns:a16="http://schemas.microsoft.com/office/drawing/2014/main" id="{E70FD5C5-0E24-9B3E-D91D-0246E2C93D73}"/>
              </a:ext>
            </a:extLst>
          </p:cNvPr>
          <p:cNvSpPr txBox="1"/>
          <p:nvPr/>
        </p:nvSpPr>
        <p:spPr>
          <a:xfrm>
            <a:off x="2838373" y="1944916"/>
            <a:ext cx="1712328"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Honeymoon</a:t>
            </a:r>
          </a:p>
        </p:txBody>
      </p:sp>
      <p:sp>
        <p:nvSpPr>
          <p:cNvPr id="17" name="!!Line2">
            <a:extLst>
              <a:ext uri="{FF2B5EF4-FFF2-40B4-BE49-F238E27FC236}">
                <a16:creationId xmlns:a16="http://schemas.microsoft.com/office/drawing/2014/main" id="{2ADA3B25-6CB7-397C-4739-56F0EB629BF3}"/>
              </a:ext>
            </a:extLst>
          </p:cNvPr>
          <p:cNvSpPr txBox="1"/>
          <p:nvPr/>
        </p:nvSpPr>
        <p:spPr>
          <a:xfrm>
            <a:off x="3337560" y="699206"/>
            <a:ext cx="5504687" cy="830997"/>
          </a:xfrm>
          <a:prstGeom prst="rect">
            <a:avLst/>
          </a:prstGeom>
          <a:noFill/>
        </p:spPr>
        <p:txBody>
          <a:bodyPr wrap="square" rtlCol="0">
            <a:spAutoFit/>
          </a:bodyPr>
          <a:lstStyle/>
          <a:p>
            <a:pPr algn="ctr"/>
            <a:r>
              <a:rPr lang="en-US" sz="2400" dirty="0" err="1">
                <a:solidFill>
                  <a:srgbClr val="2D3E50"/>
                </a:solidFill>
                <a:latin typeface="Roboto" panose="02000000000000000000" pitchFamily="2" charset="0"/>
                <a:ea typeface="Roboto" panose="02000000000000000000" pitchFamily="2" charset="0"/>
              </a:rPr>
              <a:t>Veninga</a:t>
            </a:r>
            <a:r>
              <a:rPr lang="en-US" sz="2400" dirty="0">
                <a:solidFill>
                  <a:srgbClr val="2D3E50"/>
                </a:solidFill>
                <a:latin typeface="Roboto" panose="02000000000000000000" pitchFamily="2" charset="0"/>
                <a:ea typeface="Roboto" panose="02000000000000000000" pitchFamily="2" charset="0"/>
              </a:rPr>
              <a:t> and Spradley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Black" panose="02000000000000000000" pitchFamily="2" charset="0"/>
                <a:ea typeface="Roboto Black" panose="02000000000000000000" pitchFamily="2" charset="0"/>
              </a:rPr>
              <a:t>5 stages of workplace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8"/>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253301754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Gray bg">
            <a:extLst>
              <a:ext uri="{FF2B5EF4-FFF2-40B4-BE49-F238E27FC236}">
                <a16:creationId xmlns:a16="http://schemas.microsoft.com/office/drawing/2014/main" id="{98021589-8EA4-E579-67D0-A26C50FF359D}"/>
              </a:ext>
            </a:extLst>
          </p:cNvPr>
          <p:cNvSpPr/>
          <p:nvPr/>
        </p:nvSpPr>
        <p:spPr>
          <a:xfrm>
            <a:off x="0" y="2121980"/>
            <a:ext cx="12192000" cy="4736020"/>
          </a:xfrm>
          <a:prstGeom prst="rect">
            <a:avLst/>
          </a:prstGeom>
          <a:solidFill>
            <a:srgbClr val="D1D8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1AD80195-859F-2369-A0F3-0DD4CF87FE6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724399" y="6858000"/>
            <a:ext cx="1217357" cy="1217357"/>
          </a:xfrm>
          <a:prstGeom prst="rect">
            <a:avLst/>
          </a:prstGeom>
        </p:spPr>
      </p:pic>
      <p:pic>
        <p:nvPicPr>
          <p:cNvPr id="7" name="!!Lady face down">
            <a:extLst>
              <a:ext uri="{FF2B5EF4-FFF2-40B4-BE49-F238E27FC236}">
                <a16:creationId xmlns:a16="http://schemas.microsoft.com/office/drawing/2014/main" id="{053611BD-C1D2-5E7A-CAC4-C16720946A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16703" y="2121980"/>
            <a:ext cx="5494405" cy="475126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4639A065-08A2-8B3F-B621-3AE20C6219FF}"/>
              </a:ext>
            </a:extLst>
          </p:cNvPr>
          <p:cNvPicPr>
            <a:picLocks noChangeAspect="1"/>
          </p:cNvPicPr>
          <p:nvPr/>
        </p:nvPicPr>
        <p:blipFill>
          <a:blip r:embed="rId5"/>
          <a:stretch>
            <a:fillRect/>
          </a:stretch>
        </p:blipFill>
        <p:spPr>
          <a:xfrm>
            <a:off x="5916357" y="2137220"/>
            <a:ext cx="6275643" cy="4720780"/>
          </a:xfrm>
          <a:prstGeom prst="rect">
            <a:avLst/>
          </a:prstGeom>
        </p:spPr>
      </p:pic>
      <p:pic>
        <p:nvPicPr>
          <p:cNvPr id="11" name="!!Battery">
            <a:extLst>
              <a:ext uri="{FF2B5EF4-FFF2-40B4-BE49-F238E27FC236}">
                <a16:creationId xmlns:a16="http://schemas.microsoft.com/office/drawing/2014/main" id="{787378B6-7A7E-5A64-D75B-FE0B8CC7C1A9}"/>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2164485" y="2497740"/>
            <a:ext cx="1140477" cy="412375"/>
          </a:xfrm>
          <a:prstGeom prst="rect">
            <a:avLst/>
          </a:prstGeom>
        </p:spPr>
      </p:pic>
      <p:sp>
        <p:nvSpPr>
          <p:cNvPr id="3" name="!!Bio">
            <a:extLst>
              <a:ext uri="{FF2B5EF4-FFF2-40B4-BE49-F238E27FC236}">
                <a16:creationId xmlns:a16="http://schemas.microsoft.com/office/drawing/2014/main" id="{9BB95A3C-1D14-AFEB-05D4-744E13D0680F}"/>
              </a:ext>
            </a:extLst>
          </p:cNvPr>
          <p:cNvSpPr txBox="1"/>
          <p:nvPr/>
        </p:nvSpPr>
        <p:spPr>
          <a:xfrm>
            <a:off x="3067545" y="1632009"/>
            <a:ext cx="6095010" cy="461665"/>
          </a:xfrm>
          <a:prstGeom prst="rect">
            <a:avLst/>
          </a:prstGeom>
          <a:noFill/>
        </p:spPr>
        <p:txBody>
          <a:bodyPr wrap="square">
            <a:spAutoFit/>
          </a:bodyPr>
          <a:lstStyle/>
          <a:p>
            <a:pPr algn="ctr"/>
            <a:r>
              <a:rPr lang="en-US" sz="2400" dirty="0">
                <a:solidFill>
                  <a:srgbClr val="2D3E50"/>
                </a:solidFill>
                <a:latin typeface="Roboto Thin" panose="02000000000000000000" pitchFamily="2" charset="0"/>
                <a:ea typeface="Roboto Thin" panose="02000000000000000000" pitchFamily="2" charset="0"/>
              </a:rPr>
              <a:t>Seth Petry-Johnson</a:t>
            </a:r>
            <a:endParaRPr lang="en-US" sz="2400" dirty="0">
              <a:solidFill>
                <a:srgbClr val="C00000"/>
              </a:solidFill>
              <a:latin typeface="Roboto Thin" panose="02000000000000000000" pitchFamily="2" charset="0"/>
              <a:ea typeface="Roboto Thin" panose="02000000000000000000" pitchFamily="2" charset="0"/>
            </a:endParaRPr>
          </a:p>
        </p:txBody>
      </p:sp>
      <p:sp>
        <p:nvSpPr>
          <p:cNvPr id="6" name="!!Subtitle">
            <a:extLst>
              <a:ext uri="{FF2B5EF4-FFF2-40B4-BE49-F238E27FC236}">
                <a16:creationId xmlns:a16="http://schemas.microsoft.com/office/drawing/2014/main" id="{88B9FB4D-C2C3-2EB0-453B-EDA709C1F054}"/>
              </a:ext>
            </a:extLst>
          </p:cNvPr>
          <p:cNvSpPr txBox="1"/>
          <p:nvPr/>
        </p:nvSpPr>
        <p:spPr>
          <a:xfrm>
            <a:off x="3048495" y="894834"/>
            <a:ext cx="6095010" cy="584775"/>
          </a:xfrm>
          <a:prstGeom prst="rect">
            <a:avLst/>
          </a:prstGeom>
          <a:noFill/>
        </p:spPr>
        <p:txBody>
          <a:bodyPr wrap="square">
            <a:spAutoFit/>
          </a:bodyPr>
          <a:lstStyle/>
          <a:p>
            <a:pPr algn="ctr"/>
            <a:r>
              <a:rPr lang="en-US" sz="3200" dirty="0">
                <a:solidFill>
                  <a:srgbClr val="2D3E50"/>
                </a:solidFill>
                <a:latin typeface="Roboto" panose="02000000000000000000" pitchFamily="2" charset="0"/>
                <a:ea typeface="Roboto" panose="02000000000000000000" pitchFamily="2" charset="0"/>
              </a:rPr>
              <a:t>more than just a bad day!</a:t>
            </a:r>
            <a:endParaRPr lang="en-US" sz="3200" dirty="0">
              <a:solidFill>
                <a:srgbClr val="C00000"/>
              </a:solidFill>
              <a:latin typeface="Roboto" panose="02000000000000000000" pitchFamily="2" charset="0"/>
              <a:ea typeface="Roboto" panose="02000000000000000000" pitchFamily="2" charset="0"/>
            </a:endParaRPr>
          </a:p>
        </p:txBody>
      </p:sp>
      <p:sp>
        <p:nvSpPr>
          <p:cNvPr id="5" name="!!Title - Burnout">
            <a:extLst>
              <a:ext uri="{FF2B5EF4-FFF2-40B4-BE49-F238E27FC236}">
                <a16:creationId xmlns:a16="http://schemas.microsoft.com/office/drawing/2014/main" id="{5EFC0F82-E8B5-4413-FAD9-87B175385641}"/>
              </a:ext>
            </a:extLst>
          </p:cNvPr>
          <p:cNvSpPr txBox="1"/>
          <p:nvPr/>
        </p:nvSpPr>
        <p:spPr>
          <a:xfrm>
            <a:off x="3048495" y="262374"/>
            <a:ext cx="6095010" cy="646331"/>
          </a:xfrm>
          <a:prstGeom prst="rect">
            <a:avLst/>
          </a:prstGeom>
          <a:noFill/>
        </p:spPr>
        <p:txBody>
          <a:bodyPr wrap="square">
            <a:spAutoFit/>
          </a:bodyPr>
          <a:lstStyle/>
          <a:p>
            <a:pPr algn="ctr"/>
            <a:r>
              <a:rPr lang="en-US" sz="36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191357481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hase 4 pic">
            <a:extLst>
              <a:ext uri="{FF2B5EF4-FFF2-40B4-BE49-F238E27FC236}">
                <a16:creationId xmlns:a16="http://schemas.microsoft.com/office/drawing/2014/main" id="{FC08F60D-77BE-3E6B-FA24-B0D7A5CE2D20}"/>
              </a:ext>
            </a:extLst>
          </p:cNvPr>
          <p:cNvPicPr>
            <a:picLocks noChangeAspect="1"/>
          </p:cNvPicPr>
          <p:nvPr/>
        </p:nvPicPr>
        <p:blipFill>
          <a:blip r:embed="rId3">
            <a:alphaModFix amt="0"/>
            <a:extLst>
              <a:ext uri="{28A0092B-C50C-407E-A947-70E740481C1C}">
                <a14:useLocalDpi xmlns:a14="http://schemas.microsoft.com/office/drawing/2010/main" val="0"/>
              </a:ext>
            </a:extLst>
          </a:blip>
          <a:srcRect/>
          <a:stretch/>
        </p:blipFill>
        <p:spPr>
          <a:xfrm>
            <a:off x="6793990" y="2463663"/>
            <a:ext cx="1156606" cy="4386792"/>
          </a:xfrm>
          <a:prstGeom prst="rect">
            <a:avLst/>
          </a:prstGeom>
        </p:spPr>
      </p:pic>
      <p:pic>
        <p:nvPicPr>
          <p:cNvPr id="3" name="!!Phase 3 pic">
            <a:extLst>
              <a:ext uri="{FF2B5EF4-FFF2-40B4-BE49-F238E27FC236}">
                <a16:creationId xmlns:a16="http://schemas.microsoft.com/office/drawing/2014/main" id="{5C73B189-B83A-D717-4FC7-0C1704C2899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755548" y="2463663"/>
            <a:ext cx="1156605" cy="4386792"/>
          </a:xfrm>
          <a:prstGeom prst="rect">
            <a:avLst/>
          </a:prstGeom>
        </p:spPr>
      </p:pic>
      <p:sp>
        <p:nvSpPr>
          <p:cNvPr id="4" name="!!Phase 3">
            <a:extLst>
              <a:ext uri="{FF2B5EF4-FFF2-40B4-BE49-F238E27FC236}">
                <a16:creationId xmlns:a16="http://schemas.microsoft.com/office/drawing/2014/main" id="{36BA2ADE-1054-D82C-3547-60CD95FD01D1}"/>
              </a:ext>
            </a:extLst>
          </p:cNvPr>
          <p:cNvSpPr txBox="1"/>
          <p:nvPr/>
        </p:nvSpPr>
        <p:spPr>
          <a:xfrm>
            <a:off x="6551425" y="1791028"/>
            <a:ext cx="1564852" cy="707886"/>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Chronic</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Symptoms</a:t>
            </a:r>
          </a:p>
        </p:txBody>
      </p:sp>
      <p:pic>
        <p:nvPicPr>
          <p:cNvPr id="13" name="!!Phase 2 pic">
            <a:extLst>
              <a:ext uri="{FF2B5EF4-FFF2-40B4-BE49-F238E27FC236}">
                <a16:creationId xmlns:a16="http://schemas.microsoft.com/office/drawing/2014/main" id="{BA2B536C-43CC-B20C-B68B-CB0269008BF8}"/>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935891" y="2463663"/>
            <a:ext cx="1156606" cy="4386792"/>
          </a:xfrm>
          <a:prstGeom prst="rect">
            <a:avLst/>
          </a:prstGeom>
        </p:spPr>
      </p:pic>
      <p:sp>
        <p:nvSpPr>
          <p:cNvPr id="2" name="!!Phase 2">
            <a:extLst>
              <a:ext uri="{FF2B5EF4-FFF2-40B4-BE49-F238E27FC236}">
                <a16:creationId xmlns:a16="http://schemas.microsoft.com/office/drawing/2014/main" id="{A32764A5-7D0F-452D-D7C7-E3ADE0EA5484}"/>
              </a:ext>
            </a:extLst>
          </p:cNvPr>
          <p:cNvSpPr txBox="1"/>
          <p:nvPr/>
        </p:nvSpPr>
        <p:spPr>
          <a:xfrm>
            <a:off x="4847184" y="1791028"/>
            <a:ext cx="1334019" cy="707886"/>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Fuel</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Shortage</a:t>
            </a:r>
          </a:p>
        </p:txBody>
      </p:sp>
      <p:sp>
        <p:nvSpPr>
          <p:cNvPr id="8" name="!!Callout">
            <a:extLst>
              <a:ext uri="{FF2B5EF4-FFF2-40B4-BE49-F238E27FC236}">
                <a16:creationId xmlns:a16="http://schemas.microsoft.com/office/drawing/2014/main" id="{EC9696D4-0040-D07D-19FD-718F606B3CCD}"/>
              </a:ext>
            </a:extLst>
          </p:cNvPr>
          <p:cNvSpPr txBox="1"/>
          <p:nvPr/>
        </p:nvSpPr>
        <p:spPr>
          <a:xfrm>
            <a:off x="8351959" y="3467100"/>
            <a:ext cx="3577272" cy="1477328"/>
          </a:xfrm>
          <a:prstGeom prst="rect">
            <a:avLst/>
          </a:prstGeom>
          <a:solidFill>
            <a:schemeClr val="bg1"/>
          </a:solidFill>
          <a:ln w="28575">
            <a:solidFill>
              <a:srgbClr val="FDC800"/>
            </a:solidFill>
          </a:ln>
        </p:spPr>
        <p:txBody>
          <a:bodyPr wrap="square" rtlCol="0">
            <a:spAutoFit/>
          </a:bodyPr>
          <a:lstStyle/>
          <a:p>
            <a:pPr marL="285750" indent="-285750">
              <a:buFont typeface="Arial" panose="020B0604020202020204" pitchFamily="34" charset="0"/>
              <a:buChar char="•"/>
            </a:pPr>
            <a:r>
              <a:rPr lang="en-US" dirty="0">
                <a:solidFill>
                  <a:srgbClr val="FDC800"/>
                </a:solidFill>
                <a:latin typeface="Roboto" panose="02000000000000000000" pitchFamily="2" charset="0"/>
                <a:ea typeface="Roboto" panose="02000000000000000000" pitchFamily="2" charset="0"/>
              </a:rPr>
              <a:t>Chronic exhaustion</a:t>
            </a:r>
            <a:br>
              <a:rPr lang="en-US" dirty="0">
                <a:solidFill>
                  <a:srgbClr val="FDC800"/>
                </a:solidFill>
                <a:latin typeface="Roboto" panose="02000000000000000000" pitchFamily="2" charset="0"/>
                <a:ea typeface="Roboto" panose="02000000000000000000" pitchFamily="2" charset="0"/>
              </a:rPr>
            </a:br>
            <a:endParaRPr lang="en-US" dirty="0">
              <a:solidFill>
                <a:srgbClr val="FDC800"/>
              </a:solidFill>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dirty="0">
                <a:solidFill>
                  <a:srgbClr val="FDC800"/>
                </a:solidFill>
                <a:latin typeface="Roboto" panose="02000000000000000000" pitchFamily="2" charset="0"/>
                <a:ea typeface="Roboto" panose="02000000000000000000" pitchFamily="2" charset="0"/>
              </a:rPr>
              <a:t>Physical illness</a:t>
            </a:r>
            <a:br>
              <a:rPr lang="en-US" dirty="0">
                <a:solidFill>
                  <a:srgbClr val="FDC800"/>
                </a:solidFill>
                <a:latin typeface="Roboto" panose="02000000000000000000" pitchFamily="2" charset="0"/>
                <a:ea typeface="Roboto" panose="02000000000000000000" pitchFamily="2" charset="0"/>
              </a:rPr>
            </a:br>
            <a:endParaRPr lang="en-US" dirty="0">
              <a:solidFill>
                <a:srgbClr val="FDC800"/>
              </a:solidFill>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dirty="0">
                <a:solidFill>
                  <a:srgbClr val="FDC800"/>
                </a:solidFill>
                <a:latin typeface="Roboto" panose="02000000000000000000" pitchFamily="2" charset="0"/>
                <a:ea typeface="Roboto" panose="02000000000000000000" pitchFamily="2" charset="0"/>
              </a:rPr>
              <a:t>Anger / depression</a:t>
            </a:r>
          </a:p>
        </p:txBody>
      </p:sp>
      <p:cxnSp>
        <p:nvCxnSpPr>
          <p:cNvPr id="9" name="!!Callout line">
            <a:extLst>
              <a:ext uri="{FF2B5EF4-FFF2-40B4-BE49-F238E27FC236}">
                <a16:creationId xmlns:a16="http://schemas.microsoft.com/office/drawing/2014/main" id="{7E08E1A1-FB84-1016-8D20-CACB4F6CA098}"/>
              </a:ext>
            </a:extLst>
          </p:cNvPr>
          <p:cNvCxnSpPr/>
          <p:nvPr/>
        </p:nvCxnSpPr>
        <p:spPr>
          <a:xfrm>
            <a:off x="7767134" y="3668110"/>
            <a:ext cx="575687" cy="0"/>
          </a:xfrm>
          <a:prstGeom prst="line">
            <a:avLst/>
          </a:prstGeom>
          <a:ln w="25400">
            <a:solidFill>
              <a:srgbClr val="FDC800"/>
            </a:solidFill>
          </a:ln>
        </p:spPr>
        <p:style>
          <a:lnRef idx="1">
            <a:schemeClr val="accent1"/>
          </a:lnRef>
          <a:fillRef idx="0">
            <a:schemeClr val="accent1"/>
          </a:fillRef>
          <a:effectRef idx="0">
            <a:schemeClr val="accent1"/>
          </a:effectRef>
          <a:fontRef idx="minor">
            <a:schemeClr val="tx1"/>
          </a:fontRef>
        </p:style>
      </p:cxnSp>
      <p:pic>
        <p:nvPicPr>
          <p:cNvPr id="6" name="!!Veng">
            <a:extLst>
              <a:ext uri="{FF2B5EF4-FFF2-40B4-BE49-F238E27FC236}">
                <a16:creationId xmlns:a16="http://schemas.microsoft.com/office/drawing/2014/main" id="{BE8CEE9F-AC08-EEA5-3015-B6C25F44ADD7}"/>
              </a:ext>
            </a:extLst>
          </p:cNvPr>
          <p:cNvPicPr>
            <a:picLocks noChangeAspect="1"/>
          </p:cNvPicPr>
          <p:nvPr/>
        </p:nvPicPr>
        <p:blipFill>
          <a:blip r:embed="rId6"/>
          <a:stretch>
            <a:fillRect/>
          </a:stretch>
        </p:blipFill>
        <p:spPr>
          <a:xfrm>
            <a:off x="7414" y="1667256"/>
            <a:ext cx="2298151" cy="3581400"/>
          </a:xfrm>
          <a:prstGeom prst="rect">
            <a:avLst/>
          </a:prstGeom>
        </p:spPr>
      </p:pic>
      <p:pic>
        <p:nvPicPr>
          <p:cNvPr id="11" name="!!Phase 1 pic">
            <a:extLst>
              <a:ext uri="{FF2B5EF4-FFF2-40B4-BE49-F238E27FC236}">
                <a16:creationId xmlns:a16="http://schemas.microsoft.com/office/drawing/2014/main" id="{6831C053-B9C7-C999-0EF6-12D43F8DB204}"/>
              </a:ext>
            </a:extLst>
          </p:cNvPr>
          <p:cNvPicPr>
            <a:picLocks noChangeAspect="1"/>
          </p:cNvPicPr>
          <p:nvPr/>
        </p:nvPicPr>
        <p:blipFill>
          <a:blip r:embed="rId7"/>
          <a:stretch>
            <a:fillRect/>
          </a:stretch>
        </p:blipFill>
        <p:spPr>
          <a:xfrm>
            <a:off x="3116235" y="2463664"/>
            <a:ext cx="1156605" cy="4386792"/>
          </a:xfrm>
          <a:prstGeom prst="rect">
            <a:avLst/>
          </a:prstGeom>
        </p:spPr>
      </p:pic>
      <p:sp>
        <p:nvSpPr>
          <p:cNvPr id="12" name="!!Phase 1">
            <a:extLst>
              <a:ext uri="{FF2B5EF4-FFF2-40B4-BE49-F238E27FC236}">
                <a16:creationId xmlns:a16="http://schemas.microsoft.com/office/drawing/2014/main" id="{E70FD5C5-0E24-9B3E-D91D-0246E2C93D73}"/>
              </a:ext>
            </a:extLst>
          </p:cNvPr>
          <p:cNvSpPr txBox="1"/>
          <p:nvPr/>
        </p:nvSpPr>
        <p:spPr>
          <a:xfrm>
            <a:off x="2838373" y="1944916"/>
            <a:ext cx="1712328"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Honeymoon</a:t>
            </a:r>
          </a:p>
        </p:txBody>
      </p:sp>
      <p:sp>
        <p:nvSpPr>
          <p:cNvPr id="17" name="!!Line2">
            <a:extLst>
              <a:ext uri="{FF2B5EF4-FFF2-40B4-BE49-F238E27FC236}">
                <a16:creationId xmlns:a16="http://schemas.microsoft.com/office/drawing/2014/main" id="{2ADA3B25-6CB7-397C-4739-56F0EB629BF3}"/>
              </a:ext>
            </a:extLst>
          </p:cNvPr>
          <p:cNvSpPr txBox="1"/>
          <p:nvPr/>
        </p:nvSpPr>
        <p:spPr>
          <a:xfrm>
            <a:off x="3337560" y="699206"/>
            <a:ext cx="5504687" cy="830997"/>
          </a:xfrm>
          <a:prstGeom prst="rect">
            <a:avLst/>
          </a:prstGeom>
          <a:noFill/>
        </p:spPr>
        <p:txBody>
          <a:bodyPr wrap="square" rtlCol="0">
            <a:spAutoFit/>
          </a:bodyPr>
          <a:lstStyle/>
          <a:p>
            <a:pPr algn="ctr"/>
            <a:r>
              <a:rPr lang="en-US" sz="2400" dirty="0" err="1">
                <a:solidFill>
                  <a:srgbClr val="2D3E50"/>
                </a:solidFill>
                <a:latin typeface="Roboto" panose="02000000000000000000" pitchFamily="2" charset="0"/>
                <a:ea typeface="Roboto" panose="02000000000000000000" pitchFamily="2" charset="0"/>
              </a:rPr>
              <a:t>Veninga</a:t>
            </a:r>
            <a:r>
              <a:rPr lang="en-US" sz="2400" dirty="0">
                <a:solidFill>
                  <a:srgbClr val="2D3E50"/>
                </a:solidFill>
                <a:latin typeface="Roboto" panose="02000000000000000000" pitchFamily="2" charset="0"/>
                <a:ea typeface="Roboto" panose="02000000000000000000" pitchFamily="2" charset="0"/>
              </a:rPr>
              <a:t> and Spradley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Black" panose="02000000000000000000" pitchFamily="2" charset="0"/>
                <a:ea typeface="Roboto Black" panose="02000000000000000000" pitchFamily="2" charset="0"/>
              </a:rPr>
              <a:t>5 stages of workplace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8"/>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7" name="!!Red text BG 2">
            <a:extLst>
              <a:ext uri="{FF2B5EF4-FFF2-40B4-BE49-F238E27FC236}">
                <a16:creationId xmlns:a16="http://schemas.microsoft.com/office/drawing/2014/main" id="{A4FCBFB5-0D1D-EDF9-94EB-64B1E6D7F821}"/>
              </a:ext>
            </a:extLst>
          </p:cNvPr>
          <p:cNvSpPr/>
          <p:nvPr/>
        </p:nvSpPr>
        <p:spPr>
          <a:xfrm>
            <a:off x="3240915" y="5735157"/>
            <a:ext cx="4526217" cy="1094493"/>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d text 2">
            <a:extLst>
              <a:ext uri="{FF2B5EF4-FFF2-40B4-BE49-F238E27FC236}">
                <a16:creationId xmlns:a16="http://schemas.microsoft.com/office/drawing/2014/main" id="{4CF8FEEC-2A98-3886-4B56-4AB7E413E6B4}"/>
              </a:ext>
            </a:extLst>
          </p:cNvPr>
          <p:cNvSpPr txBox="1"/>
          <p:nvPr/>
        </p:nvSpPr>
        <p:spPr>
          <a:xfrm>
            <a:off x="3389343" y="5989157"/>
            <a:ext cx="4206247" cy="707886"/>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rPr>
              <a:t>Symptoms and time in each stage different for everyone</a:t>
            </a:r>
          </a:p>
        </p:txBody>
      </p:sp>
      <p:cxnSp>
        <p:nvCxnSpPr>
          <p:cNvPr id="14" name="Line 1">
            <a:extLst>
              <a:ext uri="{FF2B5EF4-FFF2-40B4-BE49-F238E27FC236}">
                <a16:creationId xmlns:a16="http://schemas.microsoft.com/office/drawing/2014/main" id="{8D5BE037-1F32-BBBA-2F57-6324A95B6317}"/>
              </a:ext>
            </a:extLst>
          </p:cNvPr>
          <p:cNvCxnSpPr>
            <a:cxnSpLocks/>
          </p:cNvCxnSpPr>
          <p:nvPr/>
        </p:nvCxnSpPr>
        <p:spPr>
          <a:xfrm>
            <a:off x="5503710" y="5460576"/>
            <a:ext cx="0" cy="528581"/>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cxnSp>
        <p:nvCxnSpPr>
          <p:cNvPr id="18" name="Line 1">
            <a:extLst>
              <a:ext uri="{FF2B5EF4-FFF2-40B4-BE49-F238E27FC236}">
                <a16:creationId xmlns:a16="http://schemas.microsoft.com/office/drawing/2014/main" id="{8EA74453-8680-AD26-0147-4B7CF67A0C75}"/>
              </a:ext>
            </a:extLst>
          </p:cNvPr>
          <p:cNvCxnSpPr>
            <a:cxnSpLocks/>
          </p:cNvCxnSpPr>
          <p:nvPr/>
        </p:nvCxnSpPr>
        <p:spPr>
          <a:xfrm flipH="1">
            <a:off x="5760282" y="5370653"/>
            <a:ext cx="1172953" cy="628794"/>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cxnSp>
        <p:nvCxnSpPr>
          <p:cNvPr id="24" name="Line 1">
            <a:extLst>
              <a:ext uri="{FF2B5EF4-FFF2-40B4-BE49-F238E27FC236}">
                <a16:creationId xmlns:a16="http://schemas.microsoft.com/office/drawing/2014/main" id="{19F615B8-0883-9881-F761-31878EA525ED}"/>
              </a:ext>
            </a:extLst>
          </p:cNvPr>
          <p:cNvCxnSpPr>
            <a:cxnSpLocks/>
          </p:cNvCxnSpPr>
          <p:nvPr/>
        </p:nvCxnSpPr>
        <p:spPr>
          <a:xfrm flipH="1" flipV="1">
            <a:off x="4086708" y="5370653"/>
            <a:ext cx="1172953" cy="628794"/>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53169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hase 5 pic">
            <a:extLst>
              <a:ext uri="{FF2B5EF4-FFF2-40B4-BE49-F238E27FC236}">
                <a16:creationId xmlns:a16="http://schemas.microsoft.com/office/drawing/2014/main" id="{C1316693-0A8B-5510-E984-C8F848615DCC}"/>
              </a:ext>
            </a:extLst>
          </p:cNvPr>
          <p:cNvPicPr>
            <a:picLocks noChangeAspect="1"/>
          </p:cNvPicPr>
          <p:nvPr/>
        </p:nvPicPr>
        <p:blipFill>
          <a:blip r:embed="rId3">
            <a:alphaModFix amt="0"/>
            <a:extLst>
              <a:ext uri="{28A0092B-C50C-407E-A947-70E740481C1C}">
                <a14:useLocalDpi xmlns:a14="http://schemas.microsoft.com/office/drawing/2010/main" val="0"/>
              </a:ext>
            </a:extLst>
          </a:blip>
          <a:srcRect/>
          <a:stretch/>
        </p:blipFill>
        <p:spPr>
          <a:xfrm>
            <a:off x="8441437" y="2463663"/>
            <a:ext cx="1156605" cy="4386792"/>
          </a:xfrm>
          <a:prstGeom prst="rect">
            <a:avLst/>
          </a:prstGeom>
        </p:spPr>
      </p:pic>
      <p:pic>
        <p:nvPicPr>
          <p:cNvPr id="5" name="!!Phase 4 pic">
            <a:extLst>
              <a:ext uri="{FF2B5EF4-FFF2-40B4-BE49-F238E27FC236}">
                <a16:creationId xmlns:a16="http://schemas.microsoft.com/office/drawing/2014/main" id="{A0E3589E-40CF-883B-D8F8-F84482DF1E2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433598" y="2463663"/>
            <a:ext cx="1156606" cy="4386792"/>
          </a:xfrm>
          <a:prstGeom prst="rect">
            <a:avLst/>
          </a:prstGeom>
        </p:spPr>
      </p:pic>
      <p:cxnSp>
        <p:nvCxnSpPr>
          <p:cNvPr id="14" name="!!Callout line">
            <a:extLst>
              <a:ext uri="{FF2B5EF4-FFF2-40B4-BE49-F238E27FC236}">
                <a16:creationId xmlns:a16="http://schemas.microsoft.com/office/drawing/2014/main" id="{B3532E61-2202-F98D-90F4-42D6459EA928}"/>
              </a:ext>
            </a:extLst>
          </p:cNvPr>
          <p:cNvCxnSpPr>
            <a:cxnSpLocks/>
            <a:stCxn id="10" idx="1"/>
          </p:cNvCxnSpPr>
          <p:nvPr/>
        </p:nvCxnSpPr>
        <p:spPr>
          <a:xfrm flipH="1">
            <a:off x="9232900" y="2130367"/>
            <a:ext cx="392785" cy="368547"/>
          </a:xfrm>
          <a:prstGeom prst="line">
            <a:avLst/>
          </a:prstGeom>
          <a:ln w="25400">
            <a:solidFill>
              <a:srgbClr val="F29200"/>
            </a:solidFill>
          </a:ln>
        </p:spPr>
        <p:style>
          <a:lnRef idx="1">
            <a:schemeClr val="accent1"/>
          </a:lnRef>
          <a:fillRef idx="0">
            <a:schemeClr val="accent1"/>
          </a:fillRef>
          <a:effectRef idx="0">
            <a:schemeClr val="accent1"/>
          </a:effectRef>
          <a:fontRef idx="minor">
            <a:schemeClr val="tx1"/>
          </a:fontRef>
        </p:style>
      </p:cxnSp>
      <p:sp>
        <p:nvSpPr>
          <p:cNvPr id="7" name="!!Phase 4">
            <a:extLst>
              <a:ext uri="{FF2B5EF4-FFF2-40B4-BE49-F238E27FC236}">
                <a16:creationId xmlns:a16="http://schemas.microsoft.com/office/drawing/2014/main" id="{1C331B08-BB94-1018-5570-55A900E4980C}"/>
              </a:ext>
            </a:extLst>
          </p:cNvPr>
          <p:cNvSpPr txBox="1"/>
          <p:nvPr/>
        </p:nvSpPr>
        <p:spPr>
          <a:xfrm>
            <a:off x="8582135" y="1935266"/>
            <a:ext cx="859531" cy="400110"/>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Crisis</a:t>
            </a:r>
          </a:p>
        </p:txBody>
      </p:sp>
      <p:pic>
        <p:nvPicPr>
          <p:cNvPr id="3" name="!!Phase 3 pic">
            <a:extLst>
              <a:ext uri="{FF2B5EF4-FFF2-40B4-BE49-F238E27FC236}">
                <a16:creationId xmlns:a16="http://schemas.microsoft.com/office/drawing/2014/main" id="{5C73B189-B83A-D717-4FC7-0C1704C2899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755548" y="2463663"/>
            <a:ext cx="1156605" cy="4386792"/>
          </a:xfrm>
          <a:prstGeom prst="rect">
            <a:avLst/>
          </a:prstGeom>
        </p:spPr>
      </p:pic>
      <p:sp>
        <p:nvSpPr>
          <p:cNvPr id="4" name="!!Phase 3">
            <a:extLst>
              <a:ext uri="{FF2B5EF4-FFF2-40B4-BE49-F238E27FC236}">
                <a16:creationId xmlns:a16="http://schemas.microsoft.com/office/drawing/2014/main" id="{36BA2ADE-1054-D82C-3547-60CD95FD01D1}"/>
              </a:ext>
            </a:extLst>
          </p:cNvPr>
          <p:cNvSpPr txBox="1"/>
          <p:nvPr/>
        </p:nvSpPr>
        <p:spPr>
          <a:xfrm>
            <a:off x="6551425" y="1791028"/>
            <a:ext cx="1564852" cy="707886"/>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Chronic</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Symptoms</a:t>
            </a:r>
          </a:p>
        </p:txBody>
      </p:sp>
      <p:pic>
        <p:nvPicPr>
          <p:cNvPr id="13" name="!!Phase 2 pic">
            <a:extLst>
              <a:ext uri="{FF2B5EF4-FFF2-40B4-BE49-F238E27FC236}">
                <a16:creationId xmlns:a16="http://schemas.microsoft.com/office/drawing/2014/main" id="{BA2B536C-43CC-B20C-B68B-CB0269008BF8}"/>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4935891" y="2463663"/>
            <a:ext cx="1156606" cy="4386792"/>
          </a:xfrm>
          <a:prstGeom prst="rect">
            <a:avLst/>
          </a:prstGeom>
        </p:spPr>
      </p:pic>
      <p:sp>
        <p:nvSpPr>
          <p:cNvPr id="2" name="!!Phase 2">
            <a:extLst>
              <a:ext uri="{FF2B5EF4-FFF2-40B4-BE49-F238E27FC236}">
                <a16:creationId xmlns:a16="http://schemas.microsoft.com/office/drawing/2014/main" id="{A32764A5-7D0F-452D-D7C7-E3ADE0EA5484}"/>
              </a:ext>
            </a:extLst>
          </p:cNvPr>
          <p:cNvSpPr txBox="1"/>
          <p:nvPr/>
        </p:nvSpPr>
        <p:spPr>
          <a:xfrm>
            <a:off x="4847184" y="1791028"/>
            <a:ext cx="1334019" cy="707886"/>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Fuel</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Shortage</a:t>
            </a:r>
          </a:p>
        </p:txBody>
      </p:sp>
      <p:pic>
        <p:nvPicPr>
          <p:cNvPr id="6" name="!!Veng">
            <a:extLst>
              <a:ext uri="{FF2B5EF4-FFF2-40B4-BE49-F238E27FC236}">
                <a16:creationId xmlns:a16="http://schemas.microsoft.com/office/drawing/2014/main" id="{BE8CEE9F-AC08-EEA5-3015-B6C25F44ADD7}"/>
              </a:ext>
            </a:extLst>
          </p:cNvPr>
          <p:cNvPicPr>
            <a:picLocks noChangeAspect="1"/>
          </p:cNvPicPr>
          <p:nvPr/>
        </p:nvPicPr>
        <p:blipFill>
          <a:blip r:embed="rId7"/>
          <a:stretch>
            <a:fillRect/>
          </a:stretch>
        </p:blipFill>
        <p:spPr>
          <a:xfrm>
            <a:off x="7414" y="1667256"/>
            <a:ext cx="2298151" cy="3581400"/>
          </a:xfrm>
          <a:prstGeom prst="rect">
            <a:avLst/>
          </a:prstGeom>
        </p:spPr>
      </p:pic>
      <p:pic>
        <p:nvPicPr>
          <p:cNvPr id="11" name="!!Phase 1 pic">
            <a:extLst>
              <a:ext uri="{FF2B5EF4-FFF2-40B4-BE49-F238E27FC236}">
                <a16:creationId xmlns:a16="http://schemas.microsoft.com/office/drawing/2014/main" id="{6831C053-B9C7-C999-0EF6-12D43F8DB204}"/>
              </a:ext>
            </a:extLst>
          </p:cNvPr>
          <p:cNvPicPr>
            <a:picLocks noChangeAspect="1"/>
          </p:cNvPicPr>
          <p:nvPr/>
        </p:nvPicPr>
        <p:blipFill>
          <a:blip r:embed="rId8"/>
          <a:stretch>
            <a:fillRect/>
          </a:stretch>
        </p:blipFill>
        <p:spPr>
          <a:xfrm>
            <a:off x="3116235" y="2463664"/>
            <a:ext cx="1156605" cy="4386792"/>
          </a:xfrm>
          <a:prstGeom prst="rect">
            <a:avLst/>
          </a:prstGeom>
        </p:spPr>
      </p:pic>
      <p:sp>
        <p:nvSpPr>
          <p:cNvPr id="12" name="!!Phase 1">
            <a:extLst>
              <a:ext uri="{FF2B5EF4-FFF2-40B4-BE49-F238E27FC236}">
                <a16:creationId xmlns:a16="http://schemas.microsoft.com/office/drawing/2014/main" id="{E70FD5C5-0E24-9B3E-D91D-0246E2C93D73}"/>
              </a:ext>
            </a:extLst>
          </p:cNvPr>
          <p:cNvSpPr txBox="1"/>
          <p:nvPr/>
        </p:nvSpPr>
        <p:spPr>
          <a:xfrm>
            <a:off x="2838373" y="1944916"/>
            <a:ext cx="1712328"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Honeymoon</a:t>
            </a:r>
          </a:p>
        </p:txBody>
      </p:sp>
      <p:sp>
        <p:nvSpPr>
          <p:cNvPr id="17" name="!!Line2">
            <a:extLst>
              <a:ext uri="{FF2B5EF4-FFF2-40B4-BE49-F238E27FC236}">
                <a16:creationId xmlns:a16="http://schemas.microsoft.com/office/drawing/2014/main" id="{2ADA3B25-6CB7-397C-4739-56F0EB629BF3}"/>
              </a:ext>
            </a:extLst>
          </p:cNvPr>
          <p:cNvSpPr txBox="1"/>
          <p:nvPr/>
        </p:nvSpPr>
        <p:spPr>
          <a:xfrm>
            <a:off x="3337560" y="699206"/>
            <a:ext cx="5504687" cy="830997"/>
          </a:xfrm>
          <a:prstGeom prst="rect">
            <a:avLst/>
          </a:prstGeom>
          <a:noFill/>
        </p:spPr>
        <p:txBody>
          <a:bodyPr wrap="square" rtlCol="0">
            <a:spAutoFit/>
          </a:bodyPr>
          <a:lstStyle/>
          <a:p>
            <a:pPr algn="ctr"/>
            <a:r>
              <a:rPr lang="en-US" sz="2400" dirty="0" err="1">
                <a:solidFill>
                  <a:srgbClr val="2D3E50"/>
                </a:solidFill>
                <a:latin typeface="Roboto" panose="02000000000000000000" pitchFamily="2" charset="0"/>
                <a:ea typeface="Roboto" panose="02000000000000000000" pitchFamily="2" charset="0"/>
              </a:rPr>
              <a:t>Veninga</a:t>
            </a:r>
            <a:r>
              <a:rPr lang="en-US" sz="2400" dirty="0">
                <a:solidFill>
                  <a:srgbClr val="2D3E50"/>
                </a:solidFill>
                <a:latin typeface="Roboto" panose="02000000000000000000" pitchFamily="2" charset="0"/>
                <a:ea typeface="Roboto" panose="02000000000000000000" pitchFamily="2" charset="0"/>
              </a:rPr>
              <a:t> and Spradley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Black" panose="02000000000000000000" pitchFamily="2" charset="0"/>
                <a:ea typeface="Roboto Black" panose="02000000000000000000" pitchFamily="2" charset="0"/>
              </a:rPr>
              <a:t>5 stages of workplace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9"/>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10" name="!!Callout">
            <a:extLst>
              <a:ext uri="{FF2B5EF4-FFF2-40B4-BE49-F238E27FC236}">
                <a16:creationId xmlns:a16="http://schemas.microsoft.com/office/drawing/2014/main" id="{E0AFC578-1CCB-9378-8290-D613A8FE4E4C}"/>
              </a:ext>
            </a:extLst>
          </p:cNvPr>
          <p:cNvSpPr txBox="1"/>
          <p:nvPr/>
        </p:nvSpPr>
        <p:spPr>
          <a:xfrm>
            <a:off x="9625685" y="699206"/>
            <a:ext cx="2566316" cy="2862322"/>
          </a:xfrm>
          <a:prstGeom prst="rect">
            <a:avLst/>
          </a:prstGeom>
          <a:solidFill>
            <a:schemeClr val="bg1"/>
          </a:solidFill>
          <a:ln w="28575">
            <a:solidFill>
              <a:srgbClr val="F29200"/>
            </a:solidFill>
          </a:ln>
        </p:spPr>
        <p:txBody>
          <a:bodyPr wrap="square" rtlCol="0">
            <a:spAutoFit/>
          </a:bodyPr>
          <a:lstStyle/>
          <a:p>
            <a:pPr marL="285750" indent="-285750">
              <a:buFont typeface="Arial" panose="020B0604020202020204" pitchFamily="34" charset="0"/>
              <a:buChar char="•"/>
            </a:pPr>
            <a:r>
              <a:rPr lang="en-US" dirty="0">
                <a:solidFill>
                  <a:srgbClr val="F29200"/>
                </a:solidFill>
                <a:latin typeface="Roboto" panose="02000000000000000000" pitchFamily="2" charset="0"/>
                <a:ea typeface="Roboto" panose="02000000000000000000" pitchFamily="2" charset="0"/>
              </a:rPr>
              <a:t>Symptoms become critical</a:t>
            </a:r>
            <a:br>
              <a:rPr lang="en-US" dirty="0">
                <a:solidFill>
                  <a:srgbClr val="F29200"/>
                </a:solidFill>
                <a:latin typeface="Roboto" panose="02000000000000000000" pitchFamily="2" charset="0"/>
                <a:ea typeface="Roboto" panose="02000000000000000000" pitchFamily="2" charset="0"/>
              </a:rPr>
            </a:br>
            <a:endParaRPr lang="en-US" dirty="0">
              <a:solidFill>
                <a:srgbClr val="F29200"/>
              </a:solidFill>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dirty="0">
                <a:solidFill>
                  <a:srgbClr val="F29200"/>
                </a:solidFill>
                <a:latin typeface="Roboto" panose="02000000000000000000" pitchFamily="2" charset="0"/>
                <a:ea typeface="Roboto" panose="02000000000000000000" pitchFamily="2" charset="0"/>
              </a:rPr>
              <a:t>Obsession w/ frustrations</a:t>
            </a:r>
          </a:p>
          <a:p>
            <a:pPr marL="285750" indent="-285750">
              <a:buFont typeface="Arial" panose="020B0604020202020204" pitchFamily="34" charset="0"/>
              <a:buChar char="•"/>
            </a:pPr>
            <a:endParaRPr lang="en-US" dirty="0">
              <a:solidFill>
                <a:srgbClr val="F29200"/>
              </a:solidFill>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dirty="0">
                <a:solidFill>
                  <a:srgbClr val="F29200"/>
                </a:solidFill>
                <a:latin typeface="Roboto" panose="02000000000000000000" pitchFamily="2" charset="0"/>
                <a:ea typeface="Roboto" panose="02000000000000000000" pitchFamily="2" charset="0"/>
              </a:rPr>
              <a:t>Pessimism and self-doubt </a:t>
            </a:r>
            <a:br>
              <a:rPr lang="en-US" dirty="0">
                <a:solidFill>
                  <a:srgbClr val="F29200"/>
                </a:solidFill>
                <a:latin typeface="Roboto" panose="02000000000000000000" pitchFamily="2" charset="0"/>
                <a:ea typeface="Roboto" panose="02000000000000000000" pitchFamily="2" charset="0"/>
              </a:rPr>
            </a:br>
            <a:endParaRPr lang="en-US" dirty="0">
              <a:solidFill>
                <a:srgbClr val="F29200"/>
              </a:solidFill>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dirty="0">
                <a:solidFill>
                  <a:srgbClr val="F29200"/>
                </a:solidFill>
                <a:latin typeface="Roboto" panose="02000000000000000000" pitchFamily="2" charset="0"/>
                <a:ea typeface="Roboto" panose="02000000000000000000" pitchFamily="2" charset="0"/>
              </a:rPr>
              <a:t>“Escape mentality”</a:t>
            </a:r>
          </a:p>
        </p:txBody>
      </p:sp>
    </p:spTree>
    <p:extLst>
      <p:ext uri="{BB962C8B-B14F-4D97-AF65-F5344CB8AC3E}">
        <p14:creationId xmlns:p14="http://schemas.microsoft.com/office/powerpoint/2010/main" val="6261135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hase 5 pic">
            <a:extLst>
              <a:ext uri="{FF2B5EF4-FFF2-40B4-BE49-F238E27FC236}">
                <a16:creationId xmlns:a16="http://schemas.microsoft.com/office/drawing/2014/main" id="{8CAC90EE-DBA8-327B-64A9-7E6A2914D6A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123090" y="2463663"/>
            <a:ext cx="1156605" cy="4386792"/>
          </a:xfrm>
          <a:prstGeom prst="rect">
            <a:avLst/>
          </a:prstGeom>
        </p:spPr>
      </p:pic>
      <p:sp>
        <p:nvSpPr>
          <p:cNvPr id="10" name="!!Phase 5">
            <a:extLst>
              <a:ext uri="{FF2B5EF4-FFF2-40B4-BE49-F238E27FC236}">
                <a16:creationId xmlns:a16="http://schemas.microsoft.com/office/drawing/2014/main" id="{BF055BD3-AC14-E634-74FE-68FF96305979}"/>
              </a:ext>
            </a:extLst>
          </p:cNvPr>
          <p:cNvSpPr txBox="1"/>
          <p:nvPr/>
        </p:nvSpPr>
        <p:spPr>
          <a:xfrm>
            <a:off x="9836626" y="1791028"/>
            <a:ext cx="1612942" cy="707886"/>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Hitting the</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Wall</a:t>
            </a:r>
          </a:p>
        </p:txBody>
      </p:sp>
      <p:pic>
        <p:nvPicPr>
          <p:cNvPr id="5" name="!!Phase 4 pic">
            <a:extLst>
              <a:ext uri="{FF2B5EF4-FFF2-40B4-BE49-F238E27FC236}">
                <a16:creationId xmlns:a16="http://schemas.microsoft.com/office/drawing/2014/main" id="{A0E3589E-40CF-883B-D8F8-F84482DF1E2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433598" y="2463663"/>
            <a:ext cx="1156606" cy="4386792"/>
          </a:xfrm>
          <a:prstGeom prst="rect">
            <a:avLst/>
          </a:prstGeom>
        </p:spPr>
      </p:pic>
      <p:sp>
        <p:nvSpPr>
          <p:cNvPr id="7" name="!!Phase 4">
            <a:extLst>
              <a:ext uri="{FF2B5EF4-FFF2-40B4-BE49-F238E27FC236}">
                <a16:creationId xmlns:a16="http://schemas.microsoft.com/office/drawing/2014/main" id="{1C331B08-BB94-1018-5570-55A900E4980C}"/>
              </a:ext>
            </a:extLst>
          </p:cNvPr>
          <p:cNvSpPr txBox="1"/>
          <p:nvPr/>
        </p:nvSpPr>
        <p:spPr>
          <a:xfrm>
            <a:off x="8582135" y="1935266"/>
            <a:ext cx="859531" cy="400110"/>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Crisis</a:t>
            </a:r>
          </a:p>
        </p:txBody>
      </p:sp>
      <p:pic>
        <p:nvPicPr>
          <p:cNvPr id="3" name="!!Phase 3 pic">
            <a:extLst>
              <a:ext uri="{FF2B5EF4-FFF2-40B4-BE49-F238E27FC236}">
                <a16:creationId xmlns:a16="http://schemas.microsoft.com/office/drawing/2014/main" id="{5C73B189-B83A-D717-4FC7-0C1704C2899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755548" y="2463663"/>
            <a:ext cx="1156605" cy="4386792"/>
          </a:xfrm>
          <a:prstGeom prst="rect">
            <a:avLst/>
          </a:prstGeom>
        </p:spPr>
      </p:pic>
      <p:sp>
        <p:nvSpPr>
          <p:cNvPr id="4" name="!!Phase 3">
            <a:extLst>
              <a:ext uri="{FF2B5EF4-FFF2-40B4-BE49-F238E27FC236}">
                <a16:creationId xmlns:a16="http://schemas.microsoft.com/office/drawing/2014/main" id="{36BA2ADE-1054-D82C-3547-60CD95FD01D1}"/>
              </a:ext>
            </a:extLst>
          </p:cNvPr>
          <p:cNvSpPr txBox="1"/>
          <p:nvPr/>
        </p:nvSpPr>
        <p:spPr>
          <a:xfrm>
            <a:off x="6551425" y="1791028"/>
            <a:ext cx="1564852" cy="707886"/>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Chronic</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Symptoms</a:t>
            </a:r>
          </a:p>
        </p:txBody>
      </p:sp>
      <p:pic>
        <p:nvPicPr>
          <p:cNvPr id="13" name="!!Phase 2 pic">
            <a:extLst>
              <a:ext uri="{FF2B5EF4-FFF2-40B4-BE49-F238E27FC236}">
                <a16:creationId xmlns:a16="http://schemas.microsoft.com/office/drawing/2014/main" id="{BA2B536C-43CC-B20C-B68B-CB0269008BF8}"/>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4935891" y="2463663"/>
            <a:ext cx="1156606" cy="4386792"/>
          </a:xfrm>
          <a:prstGeom prst="rect">
            <a:avLst/>
          </a:prstGeom>
        </p:spPr>
      </p:pic>
      <p:sp>
        <p:nvSpPr>
          <p:cNvPr id="2" name="!!Phase 2">
            <a:extLst>
              <a:ext uri="{FF2B5EF4-FFF2-40B4-BE49-F238E27FC236}">
                <a16:creationId xmlns:a16="http://schemas.microsoft.com/office/drawing/2014/main" id="{A32764A5-7D0F-452D-D7C7-E3ADE0EA5484}"/>
              </a:ext>
            </a:extLst>
          </p:cNvPr>
          <p:cNvSpPr txBox="1"/>
          <p:nvPr/>
        </p:nvSpPr>
        <p:spPr>
          <a:xfrm>
            <a:off x="4847186" y="1791028"/>
            <a:ext cx="1334020" cy="707886"/>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Fuel</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Shortage</a:t>
            </a:r>
          </a:p>
        </p:txBody>
      </p:sp>
      <p:pic>
        <p:nvPicPr>
          <p:cNvPr id="6" name="!!Veng">
            <a:extLst>
              <a:ext uri="{FF2B5EF4-FFF2-40B4-BE49-F238E27FC236}">
                <a16:creationId xmlns:a16="http://schemas.microsoft.com/office/drawing/2014/main" id="{BE8CEE9F-AC08-EEA5-3015-B6C25F44ADD7}"/>
              </a:ext>
            </a:extLst>
          </p:cNvPr>
          <p:cNvPicPr>
            <a:picLocks noChangeAspect="1"/>
          </p:cNvPicPr>
          <p:nvPr/>
        </p:nvPicPr>
        <p:blipFill>
          <a:blip r:embed="rId7"/>
          <a:stretch>
            <a:fillRect/>
          </a:stretch>
        </p:blipFill>
        <p:spPr>
          <a:xfrm>
            <a:off x="7414" y="1667256"/>
            <a:ext cx="2298151" cy="3581400"/>
          </a:xfrm>
          <a:prstGeom prst="rect">
            <a:avLst/>
          </a:prstGeom>
        </p:spPr>
      </p:pic>
      <p:sp>
        <p:nvSpPr>
          <p:cNvPr id="25" name="!!Freudenberger">
            <a:extLst>
              <a:ext uri="{FF2B5EF4-FFF2-40B4-BE49-F238E27FC236}">
                <a16:creationId xmlns:a16="http://schemas.microsoft.com/office/drawing/2014/main" id="{36A70B88-F486-989F-865A-9AA15FCAB311}"/>
              </a:ext>
            </a:extLst>
          </p:cNvPr>
          <p:cNvSpPr txBox="1"/>
          <p:nvPr/>
        </p:nvSpPr>
        <p:spPr>
          <a:xfrm>
            <a:off x="12202493" y="695317"/>
            <a:ext cx="6096000" cy="830997"/>
          </a:xfrm>
          <a:prstGeom prst="rect">
            <a:avLst/>
          </a:prstGeom>
          <a:noFill/>
        </p:spPr>
        <p:txBody>
          <a:bodyPr wrap="square" rtlCol="0">
            <a:spAutoFit/>
          </a:bodyPr>
          <a:lstStyle/>
          <a:p>
            <a:pPr algn="ctr"/>
            <a:r>
              <a:rPr lang="en-US" sz="2400" dirty="0" err="1">
                <a:solidFill>
                  <a:srgbClr val="2D3E50"/>
                </a:solidFill>
                <a:latin typeface="Roboto" panose="02000000000000000000" pitchFamily="2" charset="0"/>
                <a:ea typeface="Roboto" panose="02000000000000000000" pitchFamily="2" charset="0"/>
              </a:rPr>
              <a:t>Fruedenberger’s</a:t>
            </a:r>
            <a:r>
              <a:rPr lang="en-US" sz="2400" dirty="0">
                <a:solidFill>
                  <a:srgbClr val="2D3E50"/>
                </a:solidFill>
                <a:latin typeface="Roboto" panose="02000000000000000000" pitchFamily="2" charset="0"/>
                <a:ea typeface="Roboto" panose="02000000000000000000" pitchFamily="2" charset="0"/>
              </a:rPr>
              <a:t> </a:t>
            </a:r>
            <a:br>
              <a:rPr lang="en-US" sz="2400" dirty="0">
                <a:solidFill>
                  <a:srgbClr val="2D3E50"/>
                </a:solidFill>
                <a:latin typeface="Roboto" panose="02000000000000000000" pitchFamily="2" charset="0"/>
                <a:ea typeface="Roboto" panose="02000000000000000000" pitchFamily="2" charset="0"/>
              </a:rPr>
            </a:br>
            <a:r>
              <a:rPr lang="en-US" sz="2400" u="sng" dirty="0">
                <a:solidFill>
                  <a:srgbClr val="2D3E50"/>
                </a:solidFill>
                <a:latin typeface="Roboto Black" panose="02000000000000000000" pitchFamily="2" charset="0"/>
                <a:ea typeface="Roboto Black" panose="02000000000000000000" pitchFamily="2" charset="0"/>
              </a:rPr>
              <a:t>12</a:t>
            </a:r>
            <a:r>
              <a:rPr lang="en-US" sz="2400" dirty="0">
                <a:solidFill>
                  <a:srgbClr val="2D3E50"/>
                </a:solidFill>
                <a:latin typeface="Roboto Black" panose="02000000000000000000" pitchFamily="2" charset="0"/>
                <a:ea typeface="Roboto Black" panose="02000000000000000000" pitchFamily="2" charset="0"/>
              </a:rPr>
              <a:t> stages</a:t>
            </a:r>
          </a:p>
        </p:txBody>
      </p:sp>
      <p:pic>
        <p:nvPicPr>
          <p:cNvPr id="11" name="!!Phase 1 pic">
            <a:extLst>
              <a:ext uri="{FF2B5EF4-FFF2-40B4-BE49-F238E27FC236}">
                <a16:creationId xmlns:a16="http://schemas.microsoft.com/office/drawing/2014/main" id="{6831C053-B9C7-C999-0EF6-12D43F8DB204}"/>
              </a:ext>
            </a:extLst>
          </p:cNvPr>
          <p:cNvPicPr>
            <a:picLocks noChangeAspect="1"/>
          </p:cNvPicPr>
          <p:nvPr/>
        </p:nvPicPr>
        <p:blipFill>
          <a:blip r:embed="rId8"/>
          <a:stretch>
            <a:fillRect/>
          </a:stretch>
        </p:blipFill>
        <p:spPr>
          <a:xfrm>
            <a:off x="3116235" y="2463664"/>
            <a:ext cx="1156605" cy="4386792"/>
          </a:xfrm>
          <a:prstGeom prst="rect">
            <a:avLst/>
          </a:prstGeom>
        </p:spPr>
      </p:pic>
      <p:sp>
        <p:nvSpPr>
          <p:cNvPr id="12" name="!!Phase 1">
            <a:extLst>
              <a:ext uri="{FF2B5EF4-FFF2-40B4-BE49-F238E27FC236}">
                <a16:creationId xmlns:a16="http://schemas.microsoft.com/office/drawing/2014/main" id="{E70FD5C5-0E24-9B3E-D91D-0246E2C93D73}"/>
              </a:ext>
            </a:extLst>
          </p:cNvPr>
          <p:cNvSpPr txBox="1"/>
          <p:nvPr/>
        </p:nvSpPr>
        <p:spPr>
          <a:xfrm>
            <a:off x="2838373" y="1944916"/>
            <a:ext cx="1712328"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Honeymoon</a:t>
            </a:r>
          </a:p>
        </p:txBody>
      </p:sp>
      <p:sp>
        <p:nvSpPr>
          <p:cNvPr id="17" name="!!Line2">
            <a:extLst>
              <a:ext uri="{FF2B5EF4-FFF2-40B4-BE49-F238E27FC236}">
                <a16:creationId xmlns:a16="http://schemas.microsoft.com/office/drawing/2014/main" id="{2ADA3B25-6CB7-397C-4739-56F0EB629BF3}"/>
              </a:ext>
            </a:extLst>
          </p:cNvPr>
          <p:cNvSpPr txBox="1"/>
          <p:nvPr/>
        </p:nvSpPr>
        <p:spPr>
          <a:xfrm>
            <a:off x="3337560" y="699206"/>
            <a:ext cx="5504687" cy="830997"/>
          </a:xfrm>
          <a:prstGeom prst="rect">
            <a:avLst/>
          </a:prstGeom>
          <a:noFill/>
        </p:spPr>
        <p:txBody>
          <a:bodyPr wrap="square" rtlCol="0">
            <a:spAutoFit/>
          </a:bodyPr>
          <a:lstStyle/>
          <a:p>
            <a:pPr algn="ctr"/>
            <a:r>
              <a:rPr lang="en-US" sz="2400" dirty="0" err="1">
                <a:solidFill>
                  <a:srgbClr val="2D3E50"/>
                </a:solidFill>
                <a:latin typeface="Roboto" panose="02000000000000000000" pitchFamily="2" charset="0"/>
                <a:ea typeface="Roboto" panose="02000000000000000000" pitchFamily="2" charset="0"/>
              </a:rPr>
              <a:t>Veninga</a:t>
            </a:r>
            <a:r>
              <a:rPr lang="en-US" sz="2400" dirty="0">
                <a:solidFill>
                  <a:srgbClr val="2D3E50"/>
                </a:solidFill>
                <a:latin typeface="Roboto" panose="02000000000000000000" pitchFamily="2" charset="0"/>
                <a:ea typeface="Roboto" panose="02000000000000000000" pitchFamily="2" charset="0"/>
              </a:rPr>
              <a:t> and Spradley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Black" panose="02000000000000000000" pitchFamily="2" charset="0"/>
                <a:ea typeface="Roboto Black" panose="02000000000000000000" pitchFamily="2" charset="0"/>
              </a:rPr>
              <a:t>5 stages of workplace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9"/>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cxnSp>
        <p:nvCxnSpPr>
          <p:cNvPr id="9" name="!!Callout line">
            <a:extLst>
              <a:ext uri="{FF2B5EF4-FFF2-40B4-BE49-F238E27FC236}">
                <a16:creationId xmlns:a16="http://schemas.microsoft.com/office/drawing/2014/main" id="{76069EBC-0406-9389-ADA1-2BD85EA736AC}"/>
              </a:ext>
            </a:extLst>
          </p:cNvPr>
          <p:cNvCxnSpPr>
            <a:cxnSpLocks/>
          </p:cNvCxnSpPr>
          <p:nvPr/>
        </p:nvCxnSpPr>
        <p:spPr>
          <a:xfrm>
            <a:off x="9711559" y="1667256"/>
            <a:ext cx="575671" cy="2000854"/>
          </a:xfrm>
          <a:prstGeom prst="line">
            <a:avLst/>
          </a:prstGeom>
          <a:ln w="25400">
            <a:solidFill>
              <a:srgbClr val="E95024"/>
            </a:solidFill>
          </a:ln>
        </p:spPr>
        <p:style>
          <a:lnRef idx="1">
            <a:schemeClr val="accent1"/>
          </a:lnRef>
          <a:fillRef idx="0">
            <a:schemeClr val="accent1"/>
          </a:fillRef>
          <a:effectRef idx="0">
            <a:schemeClr val="accent1"/>
          </a:effectRef>
          <a:fontRef idx="minor">
            <a:schemeClr val="tx1"/>
          </a:fontRef>
        </p:style>
      </p:cxnSp>
      <p:sp>
        <p:nvSpPr>
          <p:cNvPr id="15" name="!!Callout">
            <a:extLst>
              <a:ext uri="{FF2B5EF4-FFF2-40B4-BE49-F238E27FC236}">
                <a16:creationId xmlns:a16="http://schemas.microsoft.com/office/drawing/2014/main" id="{9A9B1F59-E4AB-34A8-B613-5BAEC5D49475}"/>
              </a:ext>
            </a:extLst>
          </p:cNvPr>
          <p:cNvSpPr txBox="1"/>
          <p:nvPr/>
        </p:nvSpPr>
        <p:spPr>
          <a:xfrm>
            <a:off x="8334454" y="699206"/>
            <a:ext cx="3437132" cy="923330"/>
          </a:xfrm>
          <a:prstGeom prst="rect">
            <a:avLst/>
          </a:prstGeom>
          <a:solidFill>
            <a:schemeClr val="bg1"/>
          </a:solidFill>
          <a:ln w="28575">
            <a:solidFill>
              <a:srgbClr val="E95024"/>
            </a:solidFill>
          </a:ln>
        </p:spPr>
        <p:txBody>
          <a:bodyPr wrap="square" rtlCol="0">
            <a:spAutoFit/>
          </a:bodyPr>
          <a:lstStyle/>
          <a:p>
            <a:r>
              <a:rPr lang="en-US" dirty="0">
                <a:solidFill>
                  <a:srgbClr val="E95024"/>
                </a:solidFill>
                <a:latin typeface="Roboto" panose="02000000000000000000" pitchFamily="2" charset="0"/>
                <a:ea typeface="Roboto" panose="02000000000000000000" pitchFamily="2" charset="0"/>
              </a:rPr>
              <a:t>Burnout transitions into significant and persistent physical or emotional problems</a:t>
            </a:r>
          </a:p>
        </p:txBody>
      </p:sp>
      <p:sp>
        <p:nvSpPr>
          <p:cNvPr id="14" name="!!Red text BG 2">
            <a:extLst>
              <a:ext uri="{FF2B5EF4-FFF2-40B4-BE49-F238E27FC236}">
                <a16:creationId xmlns:a16="http://schemas.microsoft.com/office/drawing/2014/main" id="{B76F8516-CC3A-BB2C-9C5B-E33BECD24EBE}"/>
              </a:ext>
            </a:extLst>
          </p:cNvPr>
          <p:cNvSpPr/>
          <p:nvPr/>
        </p:nvSpPr>
        <p:spPr>
          <a:xfrm>
            <a:off x="4983526" y="6886956"/>
            <a:ext cx="4526217" cy="1094493"/>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d text 2">
            <a:extLst>
              <a:ext uri="{FF2B5EF4-FFF2-40B4-BE49-F238E27FC236}">
                <a16:creationId xmlns:a16="http://schemas.microsoft.com/office/drawing/2014/main" id="{08315953-0F06-D7D0-1BD0-BD74F35F08A1}"/>
              </a:ext>
            </a:extLst>
          </p:cNvPr>
          <p:cNvSpPr txBox="1"/>
          <p:nvPr/>
        </p:nvSpPr>
        <p:spPr>
          <a:xfrm>
            <a:off x="5172153" y="7080259"/>
            <a:ext cx="4206247" cy="707886"/>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sym typeface="Wingdings" panose="05000000000000000000" pitchFamily="2" charset="2"/>
              </a:rPr>
              <a:t></a:t>
            </a:r>
            <a:r>
              <a:rPr lang="en-US" sz="2000" dirty="0">
                <a:solidFill>
                  <a:srgbClr val="C00000"/>
                </a:solidFill>
                <a:latin typeface="Segoe Print" panose="02000600000000000000" pitchFamily="2" charset="0"/>
              </a:rPr>
              <a:t> you can travel backwards through the phases!</a:t>
            </a:r>
          </a:p>
        </p:txBody>
      </p:sp>
    </p:spTree>
    <p:extLst>
      <p:ext uri="{BB962C8B-B14F-4D97-AF65-F5344CB8AC3E}">
        <p14:creationId xmlns:p14="http://schemas.microsoft.com/office/powerpoint/2010/main" val="110526350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hase 5 pic">
            <a:extLst>
              <a:ext uri="{FF2B5EF4-FFF2-40B4-BE49-F238E27FC236}">
                <a16:creationId xmlns:a16="http://schemas.microsoft.com/office/drawing/2014/main" id="{8CAC90EE-DBA8-327B-64A9-7E6A2914D6A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123090" y="2463663"/>
            <a:ext cx="1156605" cy="4386792"/>
          </a:xfrm>
          <a:prstGeom prst="rect">
            <a:avLst/>
          </a:prstGeom>
        </p:spPr>
      </p:pic>
      <p:sp>
        <p:nvSpPr>
          <p:cNvPr id="10" name="!!Phase 5">
            <a:extLst>
              <a:ext uri="{FF2B5EF4-FFF2-40B4-BE49-F238E27FC236}">
                <a16:creationId xmlns:a16="http://schemas.microsoft.com/office/drawing/2014/main" id="{BF055BD3-AC14-E634-74FE-68FF96305979}"/>
              </a:ext>
            </a:extLst>
          </p:cNvPr>
          <p:cNvSpPr txBox="1"/>
          <p:nvPr/>
        </p:nvSpPr>
        <p:spPr>
          <a:xfrm>
            <a:off x="9836626" y="1791028"/>
            <a:ext cx="1612942" cy="707886"/>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Hitting the</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Wall</a:t>
            </a:r>
          </a:p>
        </p:txBody>
      </p:sp>
      <p:pic>
        <p:nvPicPr>
          <p:cNvPr id="5" name="!!Phase 4 pic">
            <a:extLst>
              <a:ext uri="{FF2B5EF4-FFF2-40B4-BE49-F238E27FC236}">
                <a16:creationId xmlns:a16="http://schemas.microsoft.com/office/drawing/2014/main" id="{A0E3589E-40CF-883B-D8F8-F84482DF1E2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433598" y="2463663"/>
            <a:ext cx="1156606" cy="4386792"/>
          </a:xfrm>
          <a:prstGeom prst="rect">
            <a:avLst/>
          </a:prstGeom>
        </p:spPr>
      </p:pic>
      <p:sp>
        <p:nvSpPr>
          <p:cNvPr id="7" name="!!Phase 4">
            <a:extLst>
              <a:ext uri="{FF2B5EF4-FFF2-40B4-BE49-F238E27FC236}">
                <a16:creationId xmlns:a16="http://schemas.microsoft.com/office/drawing/2014/main" id="{1C331B08-BB94-1018-5570-55A900E4980C}"/>
              </a:ext>
            </a:extLst>
          </p:cNvPr>
          <p:cNvSpPr txBox="1"/>
          <p:nvPr/>
        </p:nvSpPr>
        <p:spPr>
          <a:xfrm>
            <a:off x="8582135" y="1935266"/>
            <a:ext cx="859531" cy="400110"/>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Crisis</a:t>
            </a:r>
          </a:p>
        </p:txBody>
      </p:sp>
      <p:pic>
        <p:nvPicPr>
          <p:cNvPr id="3" name="!!Phase 3 pic">
            <a:extLst>
              <a:ext uri="{FF2B5EF4-FFF2-40B4-BE49-F238E27FC236}">
                <a16:creationId xmlns:a16="http://schemas.microsoft.com/office/drawing/2014/main" id="{5C73B189-B83A-D717-4FC7-0C1704C2899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755548" y="2463663"/>
            <a:ext cx="1156605" cy="4386792"/>
          </a:xfrm>
          <a:prstGeom prst="rect">
            <a:avLst/>
          </a:prstGeom>
        </p:spPr>
      </p:pic>
      <p:sp>
        <p:nvSpPr>
          <p:cNvPr id="4" name="!!Phase 3">
            <a:extLst>
              <a:ext uri="{FF2B5EF4-FFF2-40B4-BE49-F238E27FC236}">
                <a16:creationId xmlns:a16="http://schemas.microsoft.com/office/drawing/2014/main" id="{36BA2ADE-1054-D82C-3547-60CD95FD01D1}"/>
              </a:ext>
            </a:extLst>
          </p:cNvPr>
          <p:cNvSpPr txBox="1"/>
          <p:nvPr/>
        </p:nvSpPr>
        <p:spPr>
          <a:xfrm>
            <a:off x="6551425" y="1791028"/>
            <a:ext cx="1564852" cy="707886"/>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Chronic</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Symptoms</a:t>
            </a:r>
          </a:p>
        </p:txBody>
      </p:sp>
      <p:pic>
        <p:nvPicPr>
          <p:cNvPr id="13" name="!!Phase 2 pic">
            <a:extLst>
              <a:ext uri="{FF2B5EF4-FFF2-40B4-BE49-F238E27FC236}">
                <a16:creationId xmlns:a16="http://schemas.microsoft.com/office/drawing/2014/main" id="{BA2B536C-43CC-B20C-B68B-CB0269008BF8}"/>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4935891" y="2463663"/>
            <a:ext cx="1156606" cy="4386792"/>
          </a:xfrm>
          <a:prstGeom prst="rect">
            <a:avLst/>
          </a:prstGeom>
        </p:spPr>
      </p:pic>
      <p:sp>
        <p:nvSpPr>
          <p:cNvPr id="2" name="!!Phase 2">
            <a:extLst>
              <a:ext uri="{FF2B5EF4-FFF2-40B4-BE49-F238E27FC236}">
                <a16:creationId xmlns:a16="http://schemas.microsoft.com/office/drawing/2014/main" id="{A32764A5-7D0F-452D-D7C7-E3ADE0EA5484}"/>
              </a:ext>
            </a:extLst>
          </p:cNvPr>
          <p:cNvSpPr txBox="1"/>
          <p:nvPr/>
        </p:nvSpPr>
        <p:spPr>
          <a:xfrm>
            <a:off x="4847186" y="1791028"/>
            <a:ext cx="1334020" cy="707886"/>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Fuel</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Shortage</a:t>
            </a:r>
          </a:p>
        </p:txBody>
      </p:sp>
      <p:pic>
        <p:nvPicPr>
          <p:cNvPr id="6" name="!!Veng">
            <a:extLst>
              <a:ext uri="{FF2B5EF4-FFF2-40B4-BE49-F238E27FC236}">
                <a16:creationId xmlns:a16="http://schemas.microsoft.com/office/drawing/2014/main" id="{BE8CEE9F-AC08-EEA5-3015-B6C25F44ADD7}"/>
              </a:ext>
            </a:extLst>
          </p:cNvPr>
          <p:cNvPicPr>
            <a:picLocks noChangeAspect="1"/>
          </p:cNvPicPr>
          <p:nvPr/>
        </p:nvPicPr>
        <p:blipFill>
          <a:blip r:embed="rId7"/>
          <a:stretch>
            <a:fillRect/>
          </a:stretch>
        </p:blipFill>
        <p:spPr>
          <a:xfrm>
            <a:off x="7414" y="1667256"/>
            <a:ext cx="2298151" cy="3581400"/>
          </a:xfrm>
          <a:prstGeom prst="rect">
            <a:avLst/>
          </a:prstGeom>
        </p:spPr>
      </p:pic>
      <p:pic>
        <p:nvPicPr>
          <p:cNvPr id="26" name="!!North">
            <a:extLst>
              <a:ext uri="{FF2B5EF4-FFF2-40B4-BE49-F238E27FC236}">
                <a16:creationId xmlns:a16="http://schemas.microsoft.com/office/drawing/2014/main" id="{F9C7263F-5F48-6C02-F5B7-5C637FAAF2AD}"/>
              </a:ext>
            </a:extLst>
          </p:cNvPr>
          <p:cNvPicPr>
            <a:picLocks noChangeAspect="1"/>
          </p:cNvPicPr>
          <p:nvPr/>
        </p:nvPicPr>
        <p:blipFill>
          <a:blip r:embed="rId8"/>
          <a:stretch>
            <a:fillRect/>
          </a:stretch>
        </p:blipFill>
        <p:spPr>
          <a:xfrm>
            <a:off x="12284675" y="2144971"/>
            <a:ext cx="2956306" cy="4359085"/>
          </a:xfrm>
          <a:prstGeom prst="rect">
            <a:avLst/>
          </a:prstGeom>
        </p:spPr>
      </p:pic>
      <p:sp>
        <p:nvSpPr>
          <p:cNvPr id="25" name="!!Freudenberger">
            <a:extLst>
              <a:ext uri="{FF2B5EF4-FFF2-40B4-BE49-F238E27FC236}">
                <a16:creationId xmlns:a16="http://schemas.microsoft.com/office/drawing/2014/main" id="{36A70B88-F486-989F-865A-9AA15FCAB311}"/>
              </a:ext>
            </a:extLst>
          </p:cNvPr>
          <p:cNvSpPr txBox="1"/>
          <p:nvPr/>
        </p:nvSpPr>
        <p:spPr>
          <a:xfrm>
            <a:off x="12202493" y="695317"/>
            <a:ext cx="6096000" cy="830997"/>
          </a:xfrm>
          <a:prstGeom prst="rect">
            <a:avLst/>
          </a:prstGeom>
          <a:noFill/>
        </p:spPr>
        <p:txBody>
          <a:bodyPr wrap="square" rtlCol="0">
            <a:spAutoFit/>
          </a:bodyPr>
          <a:lstStyle/>
          <a:p>
            <a:pPr algn="ctr"/>
            <a:r>
              <a:rPr lang="en-US" sz="2400" dirty="0" err="1">
                <a:solidFill>
                  <a:srgbClr val="2D3E50"/>
                </a:solidFill>
                <a:latin typeface="Roboto" panose="02000000000000000000" pitchFamily="2" charset="0"/>
                <a:ea typeface="Roboto" panose="02000000000000000000" pitchFamily="2" charset="0"/>
              </a:rPr>
              <a:t>Fruedenberger’s</a:t>
            </a:r>
            <a:r>
              <a:rPr lang="en-US" sz="2400" dirty="0">
                <a:solidFill>
                  <a:srgbClr val="2D3E50"/>
                </a:solidFill>
                <a:latin typeface="Roboto" panose="02000000000000000000" pitchFamily="2" charset="0"/>
                <a:ea typeface="Roboto" panose="02000000000000000000" pitchFamily="2" charset="0"/>
              </a:rPr>
              <a:t> </a:t>
            </a:r>
            <a:br>
              <a:rPr lang="en-US" sz="2400" dirty="0">
                <a:solidFill>
                  <a:srgbClr val="2D3E50"/>
                </a:solidFill>
                <a:latin typeface="Roboto" panose="02000000000000000000" pitchFamily="2" charset="0"/>
                <a:ea typeface="Roboto" panose="02000000000000000000" pitchFamily="2" charset="0"/>
              </a:rPr>
            </a:br>
            <a:r>
              <a:rPr lang="en-US" sz="2400" u="sng" dirty="0">
                <a:solidFill>
                  <a:srgbClr val="2D3E50"/>
                </a:solidFill>
                <a:latin typeface="Roboto Black" panose="02000000000000000000" pitchFamily="2" charset="0"/>
                <a:ea typeface="Roboto Black" panose="02000000000000000000" pitchFamily="2" charset="0"/>
              </a:rPr>
              <a:t>12</a:t>
            </a:r>
            <a:r>
              <a:rPr lang="en-US" sz="2400" dirty="0">
                <a:solidFill>
                  <a:srgbClr val="2D3E50"/>
                </a:solidFill>
                <a:latin typeface="Roboto Black" panose="02000000000000000000" pitchFamily="2" charset="0"/>
                <a:ea typeface="Roboto Black" panose="02000000000000000000" pitchFamily="2" charset="0"/>
              </a:rPr>
              <a:t> stages</a:t>
            </a:r>
          </a:p>
        </p:txBody>
      </p:sp>
      <p:pic>
        <p:nvPicPr>
          <p:cNvPr id="11" name="!!Phase 1 pic">
            <a:extLst>
              <a:ext uri="{FF2B5EF4-FFF2-40B4-BE49-F238E27FC236}">
                <a16:creationId xmlns:a16="http://schemas.microsoft.com/office/drawing/2014/main" id="{6831C053-B9C7-C999-0EF6-12D43F8DB204}"/>
              </a:ext>
            </a:extLst>
          </p:cNvPr>
          <p:cNvPicPr>
            <a:picLocks noChangeAspect="1"/>
          </p:cNvPicPr>
          <p:nvPr/>
        </p:nvPicPr>
        <p:blipFill>
          <a:blip r:embed="rId9"/>
          <a:stretch>
            <a:fillRect/>
          </a:stretch>
        </p:blipFill>
        <p:spPr>
          <a:xfrm>
            <a:off x="3116235" y="2463664"/>
            <a:ext cx="1156605" cy="4386792"/>
          </a:xfrm>
          <a:prstGeom prst="rect">
            <a:avLst/>
          </a:prstGeom>
        </p:spPr>
      </p:pic>
      <p:sp>
        <p:nvSpPr>
          <p:cNvPr id="12" name="!!Phase 1">
            <a:extLst>
              <a:ext uri="{FF2B5EF4-FFF2-40B4-BE49-F238E27FC236}">
                <a16:creationId xmlns:a16="http://schemas.microsoft.com/office/drawing/2014/main" id="{E70FD5C5-0E24-9B3E-D91D-0246E2C93D73}"/>
              </a:ext>
            </a:extLst>
          </p:cNvPr>
          <p:cNvSpPr txBox="1"/>
          <p:nvPr/>
        </p:nvSpPr>
        <p:spPr>
          <a:xfrm>
            <a:off x="2838373" y="1944916"/>
            <a:ext cx="1712328"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Honeymoon</a:t>
            </a:r>
          </a:p>
        </p:txBody>
      </p:sp>
      <p:sp>
        <p:nvSpPr>
          <p:cNvPr id="17" name="!!Line2">
            <a:extLst>
              <a:ext uri="{FF2B5EF4-FFF2-40B4-BE49-F238E27FC236}">
                <a16:creationId xmlns:a16="http://schemas.microsoft.com/office/drawing/2014/main" id="{2ADA3B25-6CB7-397C-4739-56F0EB629BF3}"/>
              </a:ext>
            </a:extLst>
          </p:cNvPr>
          <p:cNvSpPr txBox="1"/>
          <p:nvPr/>
        </p:nvSpPr>
        <p:spPr>
          <a:xfrm>
            <a:off x="3337560" y="699206"/>
            <a:ext cx="5504687" cy="830997"/>
          </a:xfrm>
          <a:prstGeom prst="rect">
            <a:avLst/>
          </a:prstGeom>
          <a:noFill/>
        </p:spPr>
        <p:txBody>
          <a:bodyPr wrap="square" rtlCol="0">
            <a:spAutoFit/>
          </a:bodyPr>
          <a:lstStyle/>
          <a:p>
            <a:pPr algn="ctr"/>
            <a:r>
              <a:rPr lang="en-US" sz="2400" dirty="0" err="1">
                <a:solidFill>
                  <a:srgbClr val="2D3E50"/>
                </a:solidFill>
                <a:latin typeface="Roboto" panose="02000000000000000000" pitchFamily="2" charset="0"/>
                <a:ea typeface="Roboto" panose="02000000000000000000" pitchFamily="2" charset="0"/>
              </a:rPr>
              <a:t>Veninga</a:t>
            </a:r>
            <a:r>
              <a:rPr lang="en-US" sz="2400" dirty="0">
                <a:solidFill>
                  <a:srgbClr val="2D3E50"/>
                </a:solidFill>
                <a:latin typeface="Roboto" panose="02000000000000000000" pitchFamily="2" charset="0"/>
                <a:ea typeface="Roboto" panose="02000000000000000000" pitchFamily="2" charset="0"/>
              </a:rPr>
              <a:t> and Spradley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Black" panose="02000000000000000000" pitchFamily="2" charset="0"/>
                <a:ea typeface="Roboto Black" panose="02000000000000000000" pitchFamily="2" charset="0"/>
              </a:rPr>
              <a:t>5 stages of workplace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10"/>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14" name="!!Red text BG 2">
            <a:extLst>
              <a:ext uri="{FF2B5EF4-FFF2-40B4-BE49-F238E27FC236}">
                <a16:creationId xmlns:a16="http://schemas.microsoft.com/office/drawing/2014/main" id="{54C42A67-A04B-D5DE-32A2-C2D1EF58F341}"/>
              </a:ext>
            </a:extLst>
          </p:cNvPr>
          <p:cNvSpPr/>
          <p:nvPr/>
        </p:nvSpPr>
        <p:spPr>
          <a:xfrm>
            <a:off x="4983526" y="2670556"/>
            <a:ext cx="4526217" cy="1094493"/>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d text 2">
            <a:extLst>
              <a:ext uri="{FF2B5EF4-FFF2-40B4-BE49-F238E27FC236}">
                <a16:creationId xmlns:a16="http://schemas.microsoft.com/office/drawing/2014/main" id="{B6338026-D12E-950E-207D-146C5AB59122}"/>
              </a:ext>
            </a:extLst>
          </p:cNvPr>
          <p:cNvSpPr txBox="1"/>
          <p:nvPr/>
        </p:nvSpPr>
        <p:spPr>
          <a:xfrm>
            <a:off x="5172153" y="2863859"/>
            <a:ext cx="4206247" cy="707886"/>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sym typeface="Wingdings" panose="05000000000000000000" pitchFamily="2" charset="2"/>
              </a:rPr>
              <a:t></a:t>
            </a:r>
            <a:r>
              <a:rPr lang="en-US" sz="2000" dirty="0">
                <a:solidFill>
                  <a:srgbClr val="C00000"/>
                </a:solidFill>
                <a:latin typeface="Segoe Print" panose="02000600000000000000" pitchFamily="2" charset="0"/>
              </a:rPr>
              <a:t> you can travel backwards through the phases!</a:t>
            </a:r>
          </a:p>
        </p:txBody>
      </p:sp>
    </p:spTree>
    <p:extLst>
      <p:ext uri="{BB962C8B-B14F-4D97-AF65-F5344CB8AC3E}">
        <p14:creationId xmlns:p14="http://schemas.microsoft.com/office/powerpoint/2010/main" val="345923458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hase 5 pic">
            <a:extLst>
              <a:ext uri="{FF2B5EF4-FFF2-40B4-BE49-F238E27FC236}">
                <a16:creationId xmlns:a16="http://schemas.microsoft.com/office/drawing/2014/main" id="{8CAC90EE-DBA8-327B-64A9-7E6A2914D6A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647219" y="2463663"/>
            <a:ext cx="1156605" cy="4386792"/>
          </a:xfrm>
          <a:prstGeom prst="rect">
            <a:avLst/>
          </a:prstGeom>
        </p:spPr>
      </p:pic>
      <p:sp>
        <p:nvSpPr>
          <p:cNvPr id="10" name="!!Phase 5">
            <a:extLst>
              <a:ext uri="{FF2B5EF4-FFF2-40B4-BE49-F238E27FC236}">
                <a16:creationId xmlns:a16="http://schemas.microsoft.com/office/drawing/2014/main" id="{BF055BD3-AC14-E634-74FE-68FF96305979}"/>
              </a:ext>
            </a:extLst>
          </p:cNvPr>
          <p:cNvSpPr txBox="1"/>
          <p:nvPr/>
        </p:nvSpPr>
        <p:spPr>
          <a:xfrm>
            <a:off x="4392284" y="1791028"/>
            <a:ext cx="1612942" cy="707886"/>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Hitting the</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Wall</a:t>
            </a:r>
          </a:p>
        </p:txBody>
      </p:sp>
      <p:pic>
        <p:nvPicPr>
          <p:cNvPr id="5" name="!!Phase 4 pic">
            <a:extLst>
              <a:ext uri="{FF2B5EF4-FFF2-40B4-BE49-F238E27FC236}">
                <a16:creationId xmlns:a16="http://schemas.microsoft.com/office/drawing/2014/main" id="{A0E3589E-40CF-883B-D8F8-F84482DF1E2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493750" y="2463663"/>
            <a:ext cx="1156606" cy="4386792"/>
          </a:xfrm>
          <a:prstGeom prst="rect">
            <a:avLst/>
          </a:prstGeom>
        </p:spPr>
      </p:pic>
      <p:pic>
        <p:nvPicPr>
          <p:cNvPr id="3" name="!!Phase 3 pic">
            <a:extLst>
              <a:ext uri="{FF2B5EF4-FFF2-40B4-BE49-F238E27FC236}">
                <a16:creationId xmlns:a16="http://schemas.microsoft.com/office/drawing/2014/main" id="{5C73B189-B83A-D717-4FC7-0C1704C2899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2309684" y="2463663"/>
            <a:ext cx="1156605" cy="4386792"/>
          </a:xfrm>
          <a:prstGeom prst="rect">
            <a:avLst/>
          </a:prstGeom>
        </p:spPr>
      </p:pic>
      <p:sp>
        <p:nvSpPr>
          <p:cNvPr id="4" name="!!Phase 3">
            <a:extLst>
              <a:ext uri="{FF2B5EF4-FFF2-40B4-BE49-F238E27FC236}">
                <a16:creationId xmlns:a16="http://schemas.microsoft.com/office/drawing/2014/main" id="{36BA2ADE-1054-D82C-3547-60CD95FD01D1}"/>
              </a:ext>
            </a:extLst>
          </p:cNvPr>
          <p:cNvSpPr txBox="1"/>
          <p:nvPr/>
        </p:nvSpPr>
        <p:spPr>
          <a:xfrm>
            <a:off x="2580856" y="1949185"/>
            <a:ext cx="885433" cy="400110"/>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sym typeface="Wingdings" panose="05000000000000000000" pitchFamily="2" charset="2"/>
              </a:rPr>
              <a:t></a:t>
            </a:r>
            <a:endParaRPr lang="en-US" sz="2000" dirty="0">
              <a:solidFill>
                <a:srgbClr val="C00000"/>
              </a:solidFill>
              <a:latin typeface="Segoe Print" panose="02000600000000000000" pitchFamily="2" charset="0"/>
            </a:endParaRPr>
          </a:p>
        </p:txBody>
      </p:sp>
      <p:pic>
        <p:nvPicPr>
          <p:cNvPr id="13" name="!!Phase 2 pic">
            <a:extLst>
              <a:ext uri="{FF2B5EF4-FFF2-40B4-BE49-F238E27FC236}">
                <a16:creationId xmlns:a16="http://schemas.microsoft.com/office/drawing/2014/main" id="{BA2B536C-43CC-B20C-B68B-CB0269008BF8}"/>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1173197" y="2463663"/>
            <a:ext cx="1156606" cy="4386792"/>
          </a:xfrm>
          <a:prstGeom prst="rect">
            <a:avLst/>
          </a:prstGeom>
        </p:spPr>
      </p:pic>
      <p:pic>
        <p:nvPicPr>
          <p:cNvPr id="6" name="!!Veng">
            <a:extLst>
              <a:ext uri="{FF2B5EF4-FFF2-40B4-BE49-F238E27FC236}">
                <a16:creationId xmlns:a16="http://schemas.microsoft.com/office/drawing/2014/main" id="{BE8CEE9F-AC08-EEA5-3015-B6C25F44ADD7}"/>
              </a:ext>
            </a:extLst>
          </p:cNvPr>
          <p:cNvPicPr>
            <a:picLocks noChangeAspect="1"/>
          </p:cNvPicPr>
          <p:nvPr/>
        </p:nvPicPr>
        <p:blipFill>
          <a:blip r:embed="rId7"/>
          <a:stretch>
            <a:fillRect/>
          </a:stretch>
        </p:blipFill>
        <p:spPr>
          <a:xfrm>
            <a:off x="-2346897" y="1667256"/>
            <a:ext cx="2298151" cy="3581400"/>
          </a:xfrm>
          <a:prstGeom prst="rect">
            <a:avLst/>
          </a:prstGeom>
        </p:spPr>
      </p:pic>
      <p:pic>
        <p:nvPicPr>
          <p:cNvPr id="9" name="!!MBI">
            <a:extLst>
              <a:ext uri="{FF2B5EF4-FFF2-40B4-BE49-F238E27FC236}">
                <a16:creationId xmlns:a16="http://schemas.microsoft.com/office/drawing/2014/main" id="{FCF21EAE-1332-1446-58D9-A235ABF2C8D7}"/>
              </a:ext>
            </a:extLst>
          </p:cNvPr>
          <p:cNvPicPr>
            <a:picLocks noChangeAspect="1"/>
          </p:cNvPicPr>
          <p:nvPr/>
        </p:nvPicPr>
        <p:blipFill>
          <a:blip r:embed="rId8"/>
          <a:stretch>
            <a:fillRect/>
          </a:stretch>
        </p:blipFill>
        <p:spPr>
          <a:xfrm>
            <a:off x="4191001" y="11044590"/>
            <a:ext cx="3859135" cy="4978400"/>
          </a:xfrm>
          <a:prstGeom prst="rect">
            <a:avLst/>
          </a:prstGeom>
        </p:spPr>
      </p:pic>
      <p:sp>
        <p:nvSpPr>
          <p:cNvPr id="15" name="!!MBI Title">
            <a:extLst>
              <a:ext uri="{FF2B5EF4-FFF2-40B4-BE49-F238E27FC236}">
                <a16:creationId xmlns:a16="http://schemas.microsoft.com/office/drawing/2014/main" id="{C2DD3E09-4DC1-3D53-B73D-E16F9DEF5B3A}"/>
              </a:ext>
            </a:extLst>
          </p:cNvPr>
          <p:cNvSpPr txBox="1"/>
          <p:nvPr/>
        </p:nvSpPr>
        <p:spPr>
          <a:xfrm>
            <a:off x="3347129" y="6854356"/>
            <a:ext cx="5504687" cy="830997"/>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Maslach Burnout Inventory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Black" panose="02000000000000000000" pitchFamily="2" charset="0"/>
                <a:ea typeface="Roboto Black" panose="02000000000000000000" pitchFamily="2" charset="0"/>
              </a:rPr>
              <a:t>3 scales for measuring burnout</a:t>
            </a:r>
          </a:p>
        </p:txBody>
      </p:sp>
      <p:pic>
        <p:nvPicPr>
          <p:cNvPr id="2" name="!!North">
            <a:extLst>
              <a:ext uri="{FF2B5EF4-FFF2-40B4-BE49-F238E27FC236}">
                <a16:creationId xmlns:a16="http://schemas.microsoft.com/office/drawing/2014/main" id="{C746264B-76F6-BBAA-C5C1-202E543BFEEA}"/>
              </a:ext>
            </a:extLst>
          </p:cNvPr>
          <p:cNvPicPr>
            <a:picLocks noChangeAspect="1"/>
          </p:cNvPicPr>
          <p:nvPr/>
        </p:nvPicPr>
        <p:blipFill>
          <a:blip r:embed="rId9"/>
          <a:stretch>
            <a:fillRect/>
          </a:stretch>
        </p:blipFill>
        <p:spPr>
          <a:xfrm>
            <a:off x="7807280" y="2144971"/>
            <a:ext cx="2956306" cy="4359085"/>
          </a:xfrm>
          <a:prstGeom prst="rect">
            <a:avLst/>
          </a:prstGeom>
        </p:spPr>
      </p:pic>
      <p:pic>
        <p:nvPicPr>
          <p:cNvPr id="11" name="!!Phase 1 pic">
            <a:extLst>
              <a:ext uri="{FF2B5EF4-FFF2-40B4-BE49-F238E27FC236}">
                <a16:creationId xmlns:a16="http://schemas.microsoft.com/office/drawing/2014/main" id="{6831C053-B9C7-C999-0EF6-12D43F8DB204}"/>
              </a:ext>
            </a:extLst>
          </p:cNvPr>
          <p:cNvPicPr>
            <a:picLocks noChangeAspect="1"/>
          </p:cNvPicPr>
          <p:nvPr/>
        </p:nvPicPr>
        <p:blipFill>
          <a:blip r:embed="rId10"/>
          <a:stretch>
            <a:fillRect/>
          </a:stretch>
        </p:blipFill>
        <p:spPr>
          <a:xfrm>
            <a:off x="78755" y="2463664"/>
            <a:ext cx="1156605" cy="4386792"/>
          </a:xfrm>
          <a:prstGeom prst="rect">
            <a:avLst/>
          </a:prstGeom>
        </p:spPr>
      </p:pic>
      <p:sp>
        <p:nvSpPr>
          <p:cNvPr id="12" name="!!Phase 1">
            <a:extLst>
              <a:ext uri="{FF2B5EF4-FFF2-40B4-BE49-F238E27FC236}">
                <a16:creationId xmlns:a16="http://schemas.microsoft.com/office/drawing/2014/main" id="{E70FD5C5-0E24-9B3E-D91D-0246E2C93D73}"/>
              </a:ext>
            </a:extLst>
          </p:cNvPr>
          <p:cNvSpPr txBox="1"/>
          <p:nvPr/>
        </p:nvSpPr>
        <p:spPr>
          <a:xfrm>
            <a:off x="-20435" y="1944916"/>
            <a:ext cx="1712328"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Honeymoon</a:t>
            </a:r>
          </a:p>
        </p:txBody>
      </p:sp>
      <p:sp>
        <p:nvSpPr>
          <p:cNvPr id="17" name="!!Line2">
            <a:extLst>
              <a:ext uri="{FF2B5EF4-FFF2-40B4-BE49-F238E27FC236}">
                <a16:creationId xmlns:a16="http://schemas.microsoft.com/office/drawing/2014/main" id="{2ADA3B25-6CB7-397C-4739-56F0EB629BF3}"/>
              </a:ext>
            </a:extLst>
          </p:cNvPr>
          <p:cNvSpPr txBox="1"/>
          <p:nvPr/>
        </p:nvSpPr>
        <p:spPr>
          <a:xfrm>
            <a:off x="289565" y="699206"/>
            <a:ext cx="5504687" cy="830997"/>
          </a:xfrm>
          <a:prstGeom prst="rect">
            <a:avLst/>
          </a:prstGeom>
          <a:noFill/>
        </p:spPr>
        <p:txBody>
          <a:bodyPr wrap="square" rtlCol="0">
            <a:spAutoFit/>
          </a:bodyPr>
          <a:lstStyle/>
          <a:p>
            <a:pPr algn="ctr"/>
            <a:r>
              <a:rPr lang="en-US" sz="2400" dirty="0" err="1">
                <a:solidFill>
                  <a:srgbClr val="2D3E50"/>
                </a:solidFill>
                <a:latin typeface="Roboto" panose="02000000000000000000" pitchFamily="2" charset="0"/>
                <a:ea typeface="Roboto" panose="02000000000000000000" pitchFamily="2" charset="0"/>
              </a:rPr>
              <a:t>Veninga</a:t>
            </a:r>
            <a:r>
              <a:rPr lang="en-US" sz="2400" dirty="0">
                <a:solidFill>
                  <a:srgbClr val="2D3E50"/>
                </a:solidFill>
                <a:latin typeface="Roboto" panose="02000000000000000000" pitchFamily="2" charset="0"/>
                <a:ea typeface="Roboto" panose="02000000000000000000" pitchFamily="2" charset="0"/>
              </a:rPr>
              <a:t> and Spradley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Black" panose="02000000000000000000" pitchFamily="2" charset="0"/>
                <a:ea typeface="Roboto Black" panose="02000000000000000000" pitchFamily="2" charset="0"/>
              </a:rPr>
              <a:t>5 stages of workplace burnout</a:t>
            </a:r>
          </a:p>
        </p:txBody>
      </p:sp>
      <p:sp>
        <p:nvSpPr>
          <p:cNvPr id="14" name="!!Freudenberger">
            <a:extLst>
              <a:ext uri="{FF2B5EF4-FFF2-40B4-BE49-F238E27FC236}">
                <a16:creationId xmlns:a16="http://schemas.microsoft.com/office/drawing/2014/main" id="{3F92DA15-9940-792A-C605-9E383608453B}"/>
              </a:ext>
            </a:extLst>
          </p:cNvPr>
          <p:cNvSpPr txBox="1"/>
          <p:nvPr/>
        </p:nvSpPr>
        <p:spPr>
          <a:xfrm>
            <a:off x="6096000" y="695317"/>
            <a:ext cx="6096000" cy="830997"/>
          </a:xfrm>
          <a:prstGeom prst="rect">
            <a:avLst/>
          </a:prstGeom>
          <a:noFill/>
        </p:spPr>
        <p:txBody>
          <a:bodyPr wrap="square" rtlCol="0">
            <a:spAutoFit/>
          </a:bodyPr>
          <a:lstStyle/>
          <a:p>
            <a:pPr algn="ctr"/>
            <a:r>
              <a:rPr lang="en-US" sz="2400" dirty="0" err="1">
                <a:solidFill>
                  <a:srgbClr val="2D3E50"/>
                </a:solidFill>
                <a:latin typeface="Roboto" panose="02000000000000000000" pitchFamily="2" charset="0"/>
                <a:ea typeface="Roboto" panose="02000000000000000000" pitchFamily="2" charset="0"/>
              </a:rPr>
              <a:t>Fruedenberger’s</a:t>
            </a:r>
            <a:r>
              <a:rPr lang="en-US" sz="2400" dirty="0">
                <a:solidFill>
                  <a:srgbClr val="2D3E50"/>
                </a:solidFill>
                <a:latin typeface="Roboto" panose="02000000000000000000" pitchFamily="2" charset="0"/>
                <a:ea typeface="Roboto" panose="02000000000000000000" pitchFamily="2" charset="0"/>
              </a:rPr>
              <a:t> </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Black" panose="02000000000000000000" pitchFamily="2" charset="0"/>
                <a:ea typeface="Roboto Black" panose="02000000000000000000" pitchFamily="2" charset="0"/>
              </a:rPr>
              <a:t>12 stages</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11"/>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pic>
        <p:nvPicPr>
          <p:cNvPr id="7" name="!!Pie">
            <a:extLst>
              <a:ext uri="{FF2B5EF4-FFF2-40B4-BE49-F238E27FC236}">
                <a16:creationId xmlns:a16="http://schemas.microsoft.com/office/drawing/2014/main" id="{0A711136-15EA-CC8F-18D2-A813E63A77EE}"/>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428555" y="1944916"/>
            <a:ext cx="5323269" cy="4623920"/>
          </a:xfrm>
          <a:prstGeom prst="rect">
            <a:avLst/>
          </a:prstGeom>
          <a:solidFill>
            <a:schemeClr val="bg2"/>
          </a:solidFill>
        </p:spPr>
      </p:pic>
    </p:spTree>
    <p:extLst>
      <p:ext uri="{BB962C8B-B14F-4D97-AF65-F5344CB8AC3E}">
        <p14:creationId xmlns:p14="http://schemas.microsoft.com/office/powerpoint/2010/main" val="427318521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heel(1)">
                                      <p:cBhvr>
                                        <p:cTn id="7" dur="1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Exhaust">
            <a:extLst>
              <a:ext uri="{FF2B5EF4-FFF2-40B4-BE49-F238E27FC236}">
                <a16:creationId xmlns:a16="http://schemas.microsoft.com/office/drawing/2014/main" id="{C199015B-1D47-EA69-ECA9-5173CE74A14E}"/>
              </a:ext>
            </a:extLst>
          </p:cNvPr>
          <p:cNvPicPr>
            <a:picLocks noChangeAspect="1" noChangeArrowheads="1"/>
          </p:cNvPicPr>
          <p:nvPr/>
        </p:nvPicPr>
        <p:blipFill>
          <a:blip r:embed="rId3">
            <a:lum bright="70000" contrast="-70000"/>
            <a:alphaModFix amt="50000"/>
            <a:extLst>
              <a:ext uri="{28A0092B-C50C-407E-A947-70E740481C1C}">
                <a14:useLocalDpi xmlns:a14="http://schemas.microsoft.com/office/drawing/2010/main" val="0"/>
              </a:ext>
            </a:extLst>
          </a:blip>
          <a:srcRect/>
          <a:stretch/>
        </p:blipFill>
        <p:spPr bwMode="auto">
          <a:xfrm>
            <a:off x="1250314" y="7520080"/>
            <a:ext cx="2090422" cy="3175248"/>
          </a:xfrm>
          <a:prstGeom prst="rect">
            <a:avLst/>
          </a:prstGeom>
          <a:noFill/>
          <a:extLst>
            <a:ext uri="{909E8E84-426E-40DD-AFC4-6F175D3DCCD1}">
              <a14:hiddenFill xmlns:a14="http://schemas.microsoft.com/office/drawing/2010/main">
                <a:solidFill>
                  <a:srgbClr val="FFFFFF"/>
                </a:solidFill>
              </a14:hiddenFill>
            </a:ext>
          </a:extLst>
        </p:spPr>
      </p:pic>
      <p:pic>
        <p:nvPicPr>
          <p:cNvPr id="28" name="!!Cynic">
            <a:extLst>
              <a:ext uri="{FF2B5EF4-FFF2-40B4-BE49-F238E27FC236}">
                <a16:creationId xmlns:a16="http://schemas.microsoft.com/office/drawing/2014/main" id="{E259EF78-5555-1908-5CAE-DC673638D24F}"/>
              </a:ext>
            </a:extLst>
          </p:cNvPr>
          <p:cNvPicPr>
            <a:picLocks noChangeAspect="1" noChangeArrowheads="1"/>
          </p:cNvPicPr>
          <p:nvPr/>
        </p:nvPicPr>
        <p:blipFill>
          <a:blip r:embed="rId4">
            <a:alphaModFix amt="50000"/>
            <a:lum bright="70000" contrast="-70000"/>
            <a:extLst>
              <a:ext uri="{28A0092B-C50C-407E-A947-70E740481C1C}">
                <a14:useLocalDpi xmlns:a14="http://schemas.microsoft.com/office/drawing/2010/main" val="0"/>
              </a:ext>
            </a:extLst>
          </a:blip>
          <a:srcRect/>
          <a:stretch/>
        </p:blipFill>
        <p:spPr bwMode="auto">
          <a:xfrm>
            <a:off x="4567505" y="7610124"/>
            <a:ext cx="3039424" cy="3039424"/>
          </a:xfrm>
          <a:prstGeom prst="rect">
            <a:avLst/>
          </a:prstGeom>
          <a:noFill/>
          <a:extLst>
            <a:ext uri="{909E8E84-426E-40DD-AFC4-6F175D3DCCD1}">
              <a14:hiddenFill xmlns:a14="http://schemas.microsoft.com/office/drawing/2010/main">
                <a:solidFill>
                  <a:srgbClr val="FFFFFF"/>
                </a:solidFill>
              </a14:hiddenFill>
            </a:ext>
          </a:extLst>
        </p:spPr>
      </p:pic>
      <p:pic>
        <p:nvPicPr>
          <p:cNvPr id="29" name="!!Efficacy">
            <a:extLst>
              <a:ext uri="{FF2B5EF4-FFF2-40B4-BE49-F238E27FC236}">
                <a16:creationId xmlns:a16="http://schemas.microsoft.com/office/drawing/2014/main" id="{E515D167-E322-26AA-F7B3-9B8F4D310D3D}"/>
              </a:ext>
            </a:extLst>
          </p:cNvPr>
          <p:cNvPicPr>
            <a:picLocks noChangeAspect="1" noChangeArrowheads="1"/>
          </p:cNvPicPr>
          <p:nvPr/>
        </p:nvPicPr>
        <p:blipFill>
          <a:blip r:embed="rId5">
            <a:lum bright="70000" contrast="-70000"/>
            <a:alphaModFix amt="50000"/>
            <a:extLst>
              <a:ext uri="{28A0092B-C50C-407E-A947-70E740481C1C}">
                <a14:useLocalDpi xmlns:a14="http://schemas.microsoft.com/office/drawing/2010/main" val="0"/>
              </a:ext>
            </a:extLst>
          </a:blip>
          <a:srcRect/>
          <a:stretch/>
        </p:blipFill>
        <p:spPr bwMode="auto">
          <a:xfrm>
            <a:off x="8314949" y="7470496"/>
            <a:ext cx="3169153" cy="3175248"/>
          </a:xfrm>
          <a:prstGeom prst="rect">
            <a:avLst/>
          </a:prstGeom>
          <a:noFill/>
          <a:extLst>
            <a:ext uri="{909E8E84-426E-40DD-AFC4-6F175D3DCCD1}">
              <a14:hiddenFill xmlns:a14="http://schemas.microsoft.com/office/drawing/2010/main">
                <a:solidFill>
                  <a:srgbClr val="FFFFFF"/>
                </a:solidFill>
              </a14:hiddenFill>
            </a:ext>
          </a:extLst>
        </p:spPr>
      </p:pic>
      <p:sp>
        <p:nvSpPr>
          <p:cNvPr id="18" name="!!MBI 3">
            <a:extLst>
              <a:ext uri="{FF2B5EF4-FFF2-40B4-BE49-F238E27FC236}">
                <a16:creationId xmlns:a16="http://schemas.microsoft.com/office/drawing/2014/main" id="{1BCAAD1A-3419-35D6-6DD9-8BCAA2A37228}"/>
              </a:ext>
            </a:extLst>
          </p:cNvPr>
          <p:cNvSpPr txBox="1"/>
          <p:nvPr/>
        </p:nvSpPr>
        <p:spPr>
          <a:xfrm>
            <a:off x="4851895" y="6858000"/>
            <a:ext cx="6095999" cy="830997"/>
          </a:xfrm>
          <a:prstGeom prst="rect">
            <a:avLst/>
          </a:prstGeom>
          <a:noFill/>
        </p:spPr>
        <p:txBody>
          <a:bodyPr wrap="square" rtlCol="0">
            <a:spAutoFit/>
          </a:bodyPr>
          <a:lstStyle/>
          <a:p>
            <a:pPr algn="ctr"/>
            <a:r>
              <a:rPr lang="en-US" sz="2400" dirty="0">
                <a:solidFill>
                  <a:srgbClr val="2D3E50"/>
                </a:solidFill>
                <a:latin typeface="Roboto Light" panose="02000000000000000000" pitchFamily="2" charset="0"/>
                <a:ea typeface="Roboto Light" panose="02000000000000000000" pitchFamily="2" charset="0"/>
              </a:rPr>
              <a:t>Professional</a:t>
            </a:r>
            <a:br>
              <a:rPr lang="en-US" sz="2400" dirty="0">
                <a:solidFill>
                  <a:srgbClr val="2D3E50"/>
                </a:solidFill>
                <a:latin typeface="Roboto Light" panose="02000000000000000000" pitchFamily="2" charset="0"/>
                <a:ea typeface="Roboto Light" panose="02000000000000000000" pitchFamily="2" charset="0"/>
              </a:rPr>
            </a:br>
            <a:r>
              <a:rPr lang="en-US" sz="2400" dirty="0">
                <a:solidFill>
                  <a:srgbClr val="2D3E50"/>
                </a:solidFill>
                <a:latin typeface="Roboto Light" panose="02000000000000000000" pitchFamily="2" charset="0"/>
                <a:ea typeface="Roboto Light" panose="02000000000000000000" pitchFamily="2" charset="0"/>
              </a:rPr>
              <a:t>Efficacy</a:t>
            </a:r>
          </a:p>
        </p:txBody>
      </p:sp>
      <p:sp>
        <p:nvSpPr>
          <p:cNvPr id="23" name="!!MBI 2">
            <a:extLst>
              <a:ext uri="{FF2B5EF4-FFF2-40B4-BE49-F238E27FC236}">
                <a16:creationId xmlns:a16="http://schemas.microsoft.com/office/drawing/2014/main" id="{5056D9F3-33B2-81FB-2560-0DCC7F0541F5}"/>
              </a:ext>
            </a:extLst>
          </p:cNvPr>
          <p:cNvSpPr txBox="1"/>
          <p:nvPr/>
        </p:nvSpPr>
        <p:spPr>
          <a:xfrm>
            <a:off x="3047999" y="7149121"/>
            <a:ext cx="6095999" cy="461665"/>
          </a:xfrm>
          <a:prstGeom prst="rect">
            <a:avLst/>
          </a:prstGeom>
          <a:noFill/>
        </p:spPr>
        <p:txBody>
          <a:bodyPr wrap="square" rtlCol="0">
            <a:spAutoFit/>
          </a:bodyPr>
          <a:lstStyle/>
          <a:p>
            <a:pPr algn="ctr"/>
            <a:r>
              <a:rPr lang="en-US" sz="2400" dirty="0">
                <a:solidFill>
                  <a:srgbClr val="2D3E50"/>
                </a:solidFill>
                <a:latin typeface="Roboto Light" panose="02000000000000000000" pitchFamily="2" charset="0"/>
                <a:ea typeface="Roboto Light" panose="02000000000000000000" pitchFamily="2" charset="0"/>
              </a:rPr>
              <a:t>Cynicism</a:t>
            </a:r>
          </a:p>
        </p:txBody>
      </p:sp>
      <p:sp>
        <p:nvSpPr>
          <p:cNvPr id="24" name="!!MBI 1">
            <a:extLst>
              <a:ext uri="{FF2B5EF4-FFF2-40B4-BE49-F238E27FC236}">
                <a16:creationId xmlns:a16="http://schemas.microsoft.com/office/drawing/2014/main" id="{4E832000-B2F3-DC79-EC24-0B7812F69FFF}"/>
              </a:ext>
            </a:extLst>
          </p:cNvPr>
          <p:cNvSpPr txBox="1"/>
          <p:nvPr/>
        </p:nvSpPr>
        <p:spPr>
          <a:xfrm>
            <a:off x="1657350" y="6854561"/>
            <a:ext cx="6095999" cy="461665"/>
          </a:xfrm>
          <a:prstGeom prst="rect">
            <a:avLst/>
          </a:prstGeom>
          <a:noFill/>
        </p:spPr>
        <p:txBody>
          <a:bodyPr wrap="square" rtlCol="0">
            <a:spAutoFit/>
          </a:bodyPr>
          <a:lstStyle/>
          <a:p>
            <a:pPr algn="ctr"/>
            <a:r>
              <a:rPr lang="en-US" sz="2400" dirty="0">
                <a:solidFill>
                  <a:srgbClr val="2D3E50"/>
                </a:solidFill>
                <a:latin typeface="Roboto Light" panose="02000000000000000000" pitchFamily="2" charset="0"/>
                <a:ea typeface="Roboto Light" panose="02000000000000000000" pitchFamily="2" charset="0"/>
              </a:rPr>
              <a:t>Exhaustion</a:t>
            </a:r>
          </a:p>
        </p:txBody>
      </p:sp>
      <p:pic>
        <p:nvPicPr>
          <p:cNvPr id="8" name="!!Phase 5 pic">
            <a:extLst>
              <a:ext uri="{FF2B5EF4-FFF2-40B4-BE49-F238E27FC236}">
                <a16:creationId xmlns:a16="http://schemas.microsoft.com/office/drawing/2014/main" id="{8CAC90EE-DBA8-327B-64A9-7E6A2914D6A6}"/>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1364675" y="2463663"/>
            <a:ext cx="1156605" cy="4386792"/>
          </a:xfrm>
          <a:prstGeom prst="rect">
            <a:avLst/>
          </a:prstGeom>
        </p:spPr>
      </p:pic>
      <p:sp>
        <p:nvSpPr>
          <p:cNvPr id="10" name="!!Phase 5">
            <a:extLst>
              <a:ext uri="{FF2B5EF4-FFF2-40B4-BE49-F238E27FC236}">
                <a16:creationId xmlns:a16="http://schemas.microsoft.com/office/drawing/2014/main" id="{BF055BD3-AC14-E634-74FE-68FF96305979}"/>
              </a:ext>
            </a:extLst>
          </p:cNvPr>
          <p:cNvSpPr txBox="1"/>
          <p:nvPr/>
        </p:nvSpPr>
        <p:spPr>
          <a:xfrm>
            <a:off x="-1619610" y="1791028"/>
            <a:ext cx="1612942" cy="707886"/>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Hitting the</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Wall</a:t>
            </a:r>
          </a:p>
        </p:txBody>
      </p:sp>
      <p:pic>
        <p:nvPicPr>
          <p:cNvPr id="5" name="!!Phase 4 pic">
            <a:extLst>
              <a:ext uri="{FF2B5EF4-FFF2-40B4-BE49-F238E27FC236}">
                <a16:creationId xmlns:a16="http://schemas.microsoft.com/office/drawing/2014/main" id="{A0E3589E-40CF-883B-D8F8-F84482DF1E25}"/>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2518144" y="2463663"/>
            <a:ext cx="1156606" cy="4386792"/>
          </a:xfrm>
          <a:prstGeom prst="rect">
            <a:avLst/>
          </a:prstGeom>
        </p:spPr>
      </p:pic>
      <p:pic>
        <p:nvPicPr>
          <p:cNvPr id="3" name="!!Phase 3 pic">
            <a:extLst>
              <a:ext uri="{FF2B5EF4-FFF2-40B4-BE49-F238E27FC236}">
                <a16:creationId xmlns:a16="http://schemas.microsoft.com/office/drawing/2014/main" id="{5C73B189-B83A-D717-4FC7-0C1704C28996}"/>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3702210" y="2463663"/>
            <a:ext cx="1156605" cy="4386792"/>
          </a:xfrm>
          <a:prstGeom prst="rect">
            <a:avLst/>
          </a:prstGeom>
        </p:spPr>
      </p:pic>
      <p:sp>
        <p:nvSpPr>
          <p:cNvPr id="4" name="!!Phase 3">
            <a:extLst>
              <a:ext uri="{FF2B5EF4-FFF2-40B4-BE49-F238E27FC236}">
                <a16:creationId xmlns:a16="http://schemas.microsoft.com/office/drawing/2014/main" id="{36BA2ADE-1054-D82C-3547-60CD95FD01D1}"/>
              </a:ext>
            </a:extLst>
          </p:cNvPr>
          <p:cNvSpPr txBox="1"/>
          <p:nvPr/>
        </p:nvSpPr>
        <p:spPr>
          <a:xfrm>
            <a:off x="-3431038" y="1949185"/>
            <a:ext cx="885433" cy="400110"/>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sym typeface="Wingdings" panose="05000000000000000000" pitchFamily="2" charset="2"/>
              </a:rPr>
              <a:t></a:t>
            </a:r>
            <a:endParaRPr lang="en-US" sz="2000" dirty="0">
              <a:solidFill>
                <a:srgbClr val="C00000"/>
              </a:solidFill>
              <a:latin typeface="Segoe Print" panose="02000600000000000000" pitchFamily="2" charset="0"/>
            </a:endParaRPr>
          </a:p>
        </p:txBody>
      </p:sp>
      <p:pic>
        <p:nvPicPr>
          <p:cNvPr id="13" name="!!Phase 2 pic">
            <a:extLst>
              <a:ext uri="{FF2B5EF4-FFF2-40B4-BE49-F238E27FC236}">
                <a16:creationId xmlns:a16="http://schemas.microsoft.com/office/drawing/2014/main" id="{BA2B536C-43CC-B20C-B68B-CB0269008BF8}"/>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4838697" y="2463663"/>
            <a:ext cx="1156606" cy="4386792"/>
          </a:xfrm>
          <a:prstGeom prst="rect">
            <a:avLst/>
          </a:prstGeom>
        </p:spPr>
      </p:pic>
      <p:pic>
        <p:nvPicPr>
          <p:cNvPr id="2" name="!!North">
            <a:extLst>
              <a:ext uri="{FF2B5EF4-FFF2-40B4-BE49-F238E27FC236}">
                <a16:creationId xmlns:a16="http://schemas.microsoft.com/office/drawing/2014/main" id="{C746264B-76F6-BBAA-C5C1-202E543BFEEA}"/>
              </a:ext>
            </a:extLst>
          </p:cNvPr>
          <p:cNvPicPr>
            <a:picLocks noChangeAspect="1"/>
          </p:cNvPicPr>
          <p:nvPr/>
        </p:nvPicPr>
        <p:blipFill>
          <a:blip r:embed="rId10"/>
          <a:stretch>
            <a:fillRect/>
          </a:stretch>
        </p:blipFill>
        <p:spPr>
          <a:xfrm>
            <a:off x="14071423" y="2144971"/>
            <a:ext cx="2956306" cy="4359085"/>
          </a:xfrm>
          <a:prstGeom prst="rect">
            <a:avLst/>
          </a:prstGeom>
        </p:spPr>
      </p:pic>
      <p:pic>
        <p:nvPicPr>
          <p:cNvPr id="11" name="!!Phase 1 pic">
            <a:extLst>
              <a:ext uri="{FF2B5EF4-FFF2-40B4-BE49-F238E27FC236}">
                <a16:creationId xmlns:a16="http://schemas.microsoft.com/office/drawing/2014/main" id="{6831C053-B9C7-C999-0EF6-12D43F8DB204}"/>
              </a:ext>
            </a:extLst>
          </p:cNvPr>
          <p:cNvPicPr>
            <a:picLocks noChangeAspect="1"/>
          </p:cNvPicPr>
          <p:nvPr/>
        </p:nvPicPr>
        <p:blipFill>
          <a:blip r:embed="rId11"/>
          <a:stretch>
            <a:fillRect/>
          </a:stretch>
        </p:blipFill>
        <p:spPr>
          <a:xfrm>
            <a:off x="-5933139" y="2463664"/>
            <a:ext cx="1156605" cy="4386792"/>
          </a:xfrm>
          <a:prstGeom prst="rect">
            <a:avLst/>
          </a:prstGeom>
        </p:spPr>
      </p:pic>
      <p:sp>
        <p:nvSpPr>
          <p:cNvPr id="12" name="!!Phase 1">
            <a:extLst>
              <a:ext uri="{FF2B5EF4-FFF2-40B4-BE49-F238E27FC236}">
                <a16:creationId xmlns:a16="http://schemas.microsoft.com/office/drawing/2014/main" id="{E70FD5C5-0E24-9B3E-D91D-0246E2C93D73}"/>
              </a:ext>
            </a:extLst>
          </p:cNvPr>
          <p:cNvSpPr txBox="1"/>
          <p:nvPr/>
        </p:nvSpPr>
        <p:spPr>
          <a:xfrm>
            <a:off x="-6032329" y="1944916"/>
            <a:ext cx="1712328"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Honeymoon</a:t>
            </a:r>
          </a:p>
        </p:txBody>
      </p:sp>
      <p:sp>
        <p:nvSpPr>
          <p:cNvPr id="17" name="!!Line2">
            <a:extLst>
              <a:ext uri="{FF2B5EF4-FFF2-40B4-BE49-F238E27FC236}">
                <a16:creationId xmlns:a16="http://schemas.microsoft.com/office/drawing/2014/main" id="{2ADA3B25-6CB7-397C-4739-56F0EB629BF3}"/>
              </a:ext>
            </a:extLst>
          </p:cNvPr>
          <p:cNvSpPr txBox="1"/>
          <p:nvPr/>
        </p:nvSpPr>
        <p:spPr>
          <a:xfrm>
            <a:off x="-5722329" y="699206"/>
            <a:ext cx="5504687" cy="830997"/>
          </a:xfrm>
          <a:prstGeom prst="rect">
            <a:avLst/>
          </a:prstGeom>
          <a:noFill/>
        </p:spPr>
        <p:txBody>
          <a:bodyPr wrap="square" rtlCol="0">
            <a:spAutoFit/>
          </a:bodyPr>
          <a:lstStyle/>
          <a:p>
            <a:pPr algn="ctr"/>
            <a:r>
              <a:rPr lang="en-US" sz="2400" dirty="0" err="1">
                <a:solidFill>
                  <a:srgbClr val="2D3E50"/>
                </a:solidFill>
                <a:latin typeface="Roboto" panose="02000000000000000000" pitchFamily="2" charset="0"/>
                <a:ea typeface="Roboto" panose="02000000000000000000" pitchFamily="2" charset="0"/>
              </a:rPr>
              <a:t>Veninga</a:t>
            </a:r>
            <a:r>
              <a:rPr lang="en-US" sz="2400" dirty="0">
                <a:solidFill>
                  <a:srgbClr val="2D3E50"/>
                </a:solidFill>
                <a:latin typeface="Roboto" panose="02000000000000000000" pitchFamily="2" charset="0"/>
                <a:ea typeface="Roboto" panose="02000000000000000000" pitchFamily="2" charset="0"/>
              </a:rPr>
              <a:t> and Spradley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Black" panose="02000000000000000000" pitchFamily="2" charset="0"/>
                <a:ea typeface="Roboto Black" panose="02000000000000000000" pitchFamily="2" charset="0"/>
              </a:rPr>
              <a:t>5 stages of workplace burnout</a:t>
            </a:r>
          </a:p>
        </p:txBody>
      </p:sp>
      <p:sp>
        <p:nvSpPr>
          <p:cNvPr id="6" name="!!Lost energy">
            <a:extLst>
              <a:ext uri="{FF2B5EF4-FFF2-40B4-BE49-F238E27FC236}">
                <a16:creationId xmlns:a16="http://schemas.microsoft.com/office/drawing/2014/main" id="{30D80C6D-E43F-FE59-115B-933B4344AACA}"/>
              </a:ext>
            </a:extLst>
          </p:cNvPr>
          <p:cNvSpPr txBox="1"/>
          <p:nvPr/>
        </p:nvSpPr>
        <p:spPr>
          <a:xfrm>
            <a:off x="4961969" y="2492125"/>
            <a:ext cx="1688284" cy="400110"/>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Lost energy</a:t>
            </a:r>
          </a:p>
        </p:txBody>
      </p:sp>
      <p:sp>
        <p:nvSpPr>
          <p:cNvPr id="25" name="!!Lost enthusiasm">
            <a:extLst>
              <a:ext uri="{FF2B5EF4-FFF2-40B4-BE49-F238E27FC236}">
                <a16:creationId xmlns:a16="http://schemas.microsoft.com/office/drawing/2014/main" id="{877BD9E9-7300-B701-AA9D-88FC4511B7BE}"/>
              </a:ext>
            </a:extLst>
          </p:cNvPr>
          <p:cNvSpPr txBox="1"/>
          <p:nvPr/>
        </p:nvSpPr>
        <p:spPr>
          <a:xfrm>
            <a:off x="4961969" y="3232086"/>
            <a:ext cx="2268570" cy="400110"/>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Lost enthusiasm</a:t>
            </a:r>
          </a:p>
        </p:txBody>
      </p:sp>
      <p:sp>
        <p:nvSpPr>
          <p:cNvPr id="26" name="!!Lost confidence">
            <a:extLst>
              <a:ext uri="{FF2B5EF4-FFF2-40B4-BE49-F238E27FC236}">
                <a16:creationId xmlns:a16="http://schemas.microsoft.com/office/drawing/2014/main" id="{862C117F-A6DF-B82C-7D86-1672160DCC92}"/>
              </a:ext>
            </a:extLst>
          </p:cNvPr>
          <p:cNvSpPr txBox="1"/>
          <p:nvPr/>
        </p:nvSpPr>
        <p:spPr>
          <a:xfrm>
            <a:off x="4961969" y="3969220"/>
            <a:ext cx="2172391" cy="400110"/>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Lost confidence</a:t>
            </a:r>
          </a:p>
        </p:txBody>
      </p:sp>
      <p:pic>
        <p:nvPicPr>
          <p:cNvPr id="15" name="!!MBI">
            <a:extLst>
              <a:ext uri="{FF2B5EF4-FFF2-40B4-BE49-F238E27FC236}">
                <a16:creationId xmlns:a16="http://schemas.microsoft.com/office/drawing/2014/main" id="{F746B25F-030E-0487-C9E1-08F888568A8D}"/>
              </a:ext>
            </a:extLst>
          </p:cNvPr>
          <p:cNvPicPr>
            <a:picLocks noChangeAspect="1"/>
          </p:cNvPicPr>
          <p:nvPr/>
        </p:nvPicPr>
        <p:blipFill>
          <a:blip r:embed="rId12"/>
          <a:stretch>
            <a:fillRect/>
          </a:stretch>
        </p:blipFill>
        <p:spPr>
          <a:xfrm>
            <a:off x="4191001" y="1879600"/>
            <a:ext cx="3859135" cy="4978400"/>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830997"/>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Maslach Burnout Inventory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Black" panose="02000000000000000000" pitchFamily="2" charset="0"/>
                <a:ea typeface="Roboto Black" panose="02000000000000000000" pitchFamily="2" charset="0"/>
              </a:rPr>
              <a:t>3 scales for measuring burnout</a:t>
            </a:r>
          </a:p>
        </p:txBody>
      </p:sp>
      <p:sp>
        <p:nvSpPr>
          <p:cNvPr id="14" name="!!Freudenberger">
            <a:extLst>
              <a:ext uri="{FF2B5EF4-FFF2-40B4-BE49-F238E27FC236}">
                <a16:creationId xmlns:a16="http://schemas.microsoft.com/office/drawing/2014/main" id="{3F92DA15-9940-792A-C605-9E383608453B}"/>
              </a:ext>
            </a:extLst>
          </p:cNvPr>
          <p:cNvSpPr txBox="1"/>
          <p:nvPr/>
        </p:nvSpPr>
        <p:spPr>
          <a:xfrm>
            <a:off x="12360143" y="695317"/>
            <a:ext cx="6096000" cy="830997"/>
          </a:xfrm>
          <a:prstGeom prst="rect">
            <a:avLst/>
          </a:prstGeom>
          <a:noFill/>
        </p:spPr>
        <p:txBody>
          <a:bodyPr wrap="square" rtlCol="0">
            <a:spAutoFit/>
          </a:bodyPr>
          <a:lstStyle/>
          <a:p>
            <a:pPr algn="ctr"/>
            <a:r>
              <a:rPr lang="en-US" sz="2400" dirty="0" err="1">
                <a:solidFill>
                  <a:srgbClr val="2D3E50"/>
                </a:solidFill>
                <a:latin typeface="Roboto" panose="02000000000000000000" pitchFamily="2" charset="0"/>
                <a:ea typeface="Roboto" panose="02000000000000000000" pitchFamily="2" charset="0"/>
              </a:rPr>
              <a:t>Fruedenberger’s</a:t>
            </a:r>
            <a:r>
              <a:rPr lang="en-US" sz="2400" dirty="0">
                <a:solidFill>
                  <a:srgbClr val="2D3E50"/>
                </a:solidFill>
                <a:latin typeface="Roboto" panose="02000000000000000000" pitchFamily="2" charset="0"/>
                <a:ea typeface="Roboto" panose="02000000000000000000" pitchFamily="2" charset="0"/>
              </a:rPr>
              <a:t> </a:t>
            </a:r>
            <a:br>
              <a:rPr lang="en-US" sz="2400" dirty="0">
                <a:solidFill>
                  <a:srgbClr val="2D3E50"/>
                </a:solidFill>
                <a:latin typeface="Roboto" panose="02000000000000000000" pitchFamily="2" charset="0"/>
                <a:ea typeface="Roboto" panose="02000000000000000000" pitchFamily="2" charset="0"/>
              </a:rPr>
            </a:br>
            <a:r>
              <a:rPr lang="en-US" sz="2400" u="sng" dirty="0">
                <a:solidFill>
                  <a:srgbClr val="2D3E50"/>
                </a:solidFill>
                <a:latin typeface="Roboto Black" panose="02000000000000000000" pitchFamily="2" charset="0"/>
                <a:ea typeface="Roboto Black" panose="02000000000000000000" pitchFamily="2" charset="0"/>
              </a:rPr>
              <a:t>12</a:t>
            </a:r>
            <a:r>
              <a:rPr lang="en-US" sz="2400" dirty="0">
                <a:solidFill>
                  <a:srgbClr val="2D3E50"/>
                </a:solidFill>
                <a:latin typeface="Roboto Black" panose="02000000000000000000" pitchFamily="2" charset="0"/>
                <a:ea typeface="Roboto Black" panose="02000000000000000000" pitchFamily="2" charset="0"/>
              </a:rPr>
              <a:t> stages</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13"/>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pic>
        <p:nvPicPr>
          <p:cNvPr id="7" name="!!Pie">
            <a:extLst>
              <a:ext uri="{FF2B5EF4-FFF2-40B4-BE49-F238E27FC236}">
                <a16:creationId xmlns:a16="http://schemas.microsoft.com/office/drawing/2014/main" id="{0A711136-15EA-CC8F-18D2-A813E63A77EE}"/>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2692698" y="1944916"/>
            <a:ext cx="5323269" cy="4623920"/>
          </a:xfrm>
          <a:prstGeom prst="rect">
            <a:avLst/>
          </a:prstGeom>
          <a:solidFill>
            <a:schemeClr val="bg2"/>
          </a:solidFill>
        </p:spPr>
      </p:pic>
    </p:spTree>
    <p:extLst>
      <p:ext uri="{BB962C8B-B14F-4D97-AF65-F5344CB8AC3E}">
        <p14:creationId xmlns:p14="http://schemas.microsoft.com/office/powerpoint/2010/main" val="8480368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7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5" grpId="0"/>
      <p:bldP spid="26"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Exhaust">
            <a:extLst>
              <a:ext uri="{FF2B5EF4-FFF2-40B4-BE49-F238E27FC236}">
                <a16:creationId xmlns:a16="http://schemas.microsoft.com/office/drawing/2014/main" id="{C199015B-1D47-EA69-ECA9-5173CE74A14E}"/>
              </a:ext>
            </a:extLst>
          </p:cNvPr>
          <p:cNvPicPr>
            <a:picLocks noChangeAspect="1" noChangeArrowheads="1"/>
          </p:cNvPicPr>
          <p:nvPr/>
        </p:nvPicPr>
        <p:blipFill>
          <a:blip r:embed="rId3">
            <a:lum bright="70000" contrast="-70000"/>
            <a:alphaModFix amt="50000"/>
            <a:extLst>
              <a:ext uri="{28A0092B-C50C-407E-A947-70E740481C1C}">
                <a14:useLocalDpi xmlns:a14="http://schemas.microsoft.com/office/drawing/2010/main" val="0"/>
              </a:ext>
            </a:extLst>
          </a:blip>
          <a:srcRect/>
          <a:stretch/>
        </p:blipFill>
        <p:spPr bwMode="auto">
          <a:xfrm>
            <a:off x="1250314" y="7520080"/>
            <a:ext cx="2090422" cy="3175248"/>
          </a:xfrm>
          <a:prstGeom prst="rect">
            <a:avLst/>
          </a:prstGeom>
          <a:noFill/>
          <a:extLst>
            <a:ext uri="{909E8E84-426E-40DD-AFC4-6F175D3DCCD1}">
              <a14:hiddenFill xmlns:a14="http://schemas.microsoft.com/office/drawing/2010/main">
                <a:solidFill>
                  <a:srgbClr val="FFFFFF"/>
                </a:solidFill>
              </a14:hiddenFill>
            </a:ext>
          </a:extLst>
        </p:spPr>
      </p:pic>
      <p:pic>
        <p:nvPicPr>
          <p:cNvPr id="28" name="!!Cynic">
            <a:extLst>
              <a:ext uri="{FF2B5EF4-FFF2-40B4-BE49-F238E27FC236}">
                <a16:creationId xmlns:a16="http://schemas.microsoft.com/office/drawing/2014/main" id="{E259EF78-5555-1908-5CAE-DC673638D24F}"/>
              </a:ext>
            </a:extLst>
          </p:cNvPr>
          <p:cNvPicPr>
            <a:picLocks noChangeAspect="1" noChangeArrowheads="1"/>
          </p:cNvPicPr>
          <p:nvPr/>
        </p:nvPicPr>
        <p:blipFill>
          <a:blip r:embed="rId4">
            <a:alphaModFix amt="50000"/>
            <a:lum bright="70000" contrast="-70000"/>
            <a:extLst>
              <a:ext uri="{28A0092B-C50C-407E-A947-70E740481C1C}">
                <a14:useLocalDpi xmlns:a14="http://schemas.microsoft.com/office/drawing/2010/main" val="0"/>
              </a:ext>
            </a:extLst>
          </a:blip>
          <a:srcRect/>
          <a:stretch/>
        </p:blipFill>
        <p:spPr bwMode="auto">
          <a:xfrm>
            <a:off x="4567505" y="7610124"/>
            <a:ext cx="3039424" cy="3039424"/>
          </a:xfrm>
          <a:prstGeom prst="rect">
            <a:avLst/>
          </a:prstGeom>
          <a:noFill/>
          <a:extLst>
            <a:ext uri="{909E8E84-426E-40DD-AFC4-6F175D3DCCD1}">
              <a14:hiddenFill xmlns:a14="http://schemas.microsoft.com/office/drawing/2010/main">
                <a:solidFill>
                  <a:srgbClr val="FFFFFF"/>
                </a:solidFill>
              </a14:hiddenFill>
            </a:ext>
          </a:extLst>
        </p:spPr>
      </p:pic>
      <p:pic>
        <p:nvPicPr>
          <p:cNvPr id="29" name="!!Efficacy">
            <a:extLst>
              <a:ext uri="{FF2B5EF4-FFF2-40B4-BE49-F238E27FC236}">
                <a16:creationId xmlns:a16="http://schemas.microsoft.com/office/drawing/2014/main" id="{E515D167-E322-26AA-F7B3-9B8F4D310D3D}"/>
              </a:ext>
            </a:extLst>
          </p:cNvPr>
          <p:cNvPicPr>
            <a:picLocks noChangeAspect="1" noChangeArrowheads="1"/>
          </p:cNvPicPr>
          <p:nvPr/>
        </p:nvPicPr>
        <p:blipFill>
          <a:blip r:embed="rId5">
            <a:lum bright="70000" contrast="-70000"/>
            <a:alphaModFix amt="50000"/>
            <a:extLst>
              <a:ext uri="{28A0092B-C50C-407E-A947-70E740481C1C}">
                <a14:useLocalDpi xmlns:a14="http://schemas.microsoft.com/office/drawing/2010/main" val="0"/>
              </a:ext>
            </a:extLst>
          </a:blip>
          <a:srcRect/>
          <a:stretch/>
        </p:blipFill>
        <p:spPr bwMode="auto">
          <a:xfrm>
            <a:off x="8314949" y="7470496"/>
            <a:ext cx="3169153" cy="3175248"/>
          </a:xfrm>
          <a:prstGeom prst="rect">
            <a:avLst/>
          </a:prstGeom>
          <a:noFill/>
          <a:extLst>
            <a:ext uri="{909E8E84-426E-40DD-AFC4-6F175D3DCCD1}">
              <a14:hiddenFill xmlns:a14="http://schemas.microsoft.com/office/drawing/2010/main">
                <a:solidFill>
                  <a:srgbClr val="FFFFFF"/>
                </a:solidFill>
              </a14:hiddenFill>
            </a:ext>
          </a:extLst>
        </p:spPr>
      </p:pic>
      <p:sp>
        <p:nvSpPr>
          <p:cNvPr id="18" name="!!MBI 3">
            <a:extLst>
              <a:ext uri="{FF2B5EF4-FFF2-40B4-BE49-F238E27FC236}">
                <a16:creationId xmlns:a16="http://schemas.microsoft.com/office/drawing/2014/main" id="{1BCAAD1A-3419-35D6-6DD9-8BCAA2A37228}"/>
              </a:ext>
            </a:extLst>
          </p:cNvPr>
          <p:cNvSpPr txBox="1"/>
          <p:nvPr/>
        </p:nvSpPr>
        <p:spPr>
          <a:xfrm>
            <a:off x="4851895" y="6858000"/>
            <a:ext cx="6095999" cy="830997"/>
          </a:xfrm>
          <a:prstGeom prst="rect">
            <a:avLst/>
          </a:prstGeom>
          <a:noFill/>
        </p:spPr>
        <p:txBody>
          <a:bodyPr wrap="square" rtlCol="0">
            <a:spAutoFit/>
          </a:bodyPr>
          <a:lstStyle/>
          <a:p>
            <a:pPr algn="ctr"/>
            <a:r>
              <a:rPr lang="en-US" sz="2400" dirty="0">
                <a:solidFill>
                  <a:srgbClr val="2D3E50"/>
                </a:solidFill>
                <a:latin typeface="Roboto Light" panose="02000000000000000000" pitchFamily="2" charset="0"/>
                <a:ea typeface="Roboto Light" panose="02000000000000000000" pitchFamily="2" charset="0"/>
              </a:rPr>
              <a:t>Professional</a:t>
            </a:r>
            <a:br>
              <a:rPr lang="en-US" sz="2400" dirty="0">
                <a:solidFill>
                  <a:srgbClr val="2D3E50"/>
                </a:solidFill>
                <a:latin typeface="Roboto Light" panose="02000000000000000000" pitchFamily="2" charset="0"/>
                <a:ea typeface="Roboto Light" panose="02000000000000000000" pitchFamily="2" charset="0"/>
              </a:rPr>
            </a:br>
            <a:r>
              <a:rPr lang="en-US" sz="2400" dirty="0">
                <a:solidFill>
                  <a:srgbClr val="2D3E50"/>
                </a:solidFill>
                <a:latin typeface="Roboto Light" panose="02000000000000000000" pitchFamily="2" charset="0"/>
                <a:ea typeface="Roboto Light" panose="02000000000000000000" pitchFamily="2" charset="0"/>
              </a:rPr>
              <a:t>Efficacy</a:t>
            </a:r>
          </a:p>
        </p:txBody>
      </p:sp>
      <p:sp>
        <p:nvSpPr>
          <p:cNvPr id="23" name="!!MBI 2">
            <a:extLst>
              <a:ext uri="{FF2B5EF4-FFF2-40B4-BE49-F238E27FC236}">
                <a16:creationId xmlns:a16="http://schemas.microsoft.com/office/drawing/2014/main" id="{5056D9F3-33B2-81FB-2560-0DCC7F0541F5}"/>
              </a:ext>
            </a:extLst>
          </p:cNvPr>
          <p:cNvSpPr txBox="1"/>
          <p:nvPr/>
        </p:nvSpPr>
        <p:spPr>
          <a:xfrm>
            <a:off x="3047999" y="7149121"/>
            <a:ext cx="6095999" cy="461665"/>
          </a:xfrm>
          <a:prstGeom prst="rect">
            <a:avLst/>
          </a:prstGeom>
          <a:noFill/>
        </p:spPr>
        <p:txBody>
          <a:bodyPr wrap="square" rtlCol="0">
            <a:spAutoFit/>
          </a:bodyPr>
          <a:lstStyle/>
          <a:p>
            <a:pPr algn="ctr"/>
            <a:r>
              <a:rPr lang="en-US" sz="2400" dirty="0">
                <a:solidFill>
                  <a:srgbClr val="2D3E50"/>
                </a:solidFill>
                <a:latin typeface="Roboto Light" panose="02000000000000000000" pitchFamily="2" charset="0"/>
                <a:ea typeface="Roboto Light" panose="02000000000000000000" pitchFamily="2" charset="0"/>
              </a:rPr>
              <a:t>Cynicism</a:t>
            </a:r>
          </a:p>
        </p:txBody>
      </p:sp>
      <p:sp>
        <p:nvSpPr>
          <p:cNvPr id="24" name="!!MBI 1">
            <a:extLst>
              <a:ext uri="{FF2B5EF4-FFF2-40B4-BE49-F238E27FC236}">
                <a16:creationId xmlns:a16="http://schemas.microsoft.com/office/drawing/2014/main" id="{4E832000-B2F3-DC79-EC24-0B7812F69FFF}"/>
              </a:ext>
            </a:extLst>
          </p:cNvPr>
          <p:cNvSpPr txBox="1"/>
          <p:nvPr/>
        </p:nvSpPr>
        <p:spPr>
          <a:xfrm>
            <a:off x="1657350" y="6854561"/>
            <a:ext cx="6095999" cy="461665"/>
          </a:xfrm>
          <a:prstGeom prst="rect">
            <a:avLst/>
          </a:prstGeom>
          <a:noFill/>
        </p:spPr>
        <p:txBody>
          <a:bodyPr wrap="square" rtlCol="0">
            <a:spAutoFit/>
          </a:bodyPr>
          <a:lstStyle/>
          <a:p>
            <a:pPr algn="ctr"/>
            <a:r>
              <a:rPr lang="en-US" sz="2400" dirty="0">
                <a:solidFill>
                  <a:srgbClr val="2D3E50"/>
                </a:solidFill>
                <a:latin typeface="Roboto Light" panose="02000000000000000000" pitchFamily="2" charset="0"/>
                <a:ea typeface="Roboto Light" panose="02000000000000000000" pitchFamily="2" charset="0"/>
              </a:rPr>
              <a:t>Exhaustion</a:t>
            </a:r>
          </a:p>
        </p:txBody>
      </p:sp>
      <p:pic>
        <p:nvPicPr>
          <p:cNvPr id="8" name="!!Phase 5 pic">
            <a:extLst>
              <a:ext uri="{FF2B5EF4-FFF2-40B4-BE49-F238E27FC236}">
                <a16:creationId xmlns:a16="http://schemas.microsoft.com/office/drawing/2014/main" id="{8CAC90EE-DBA8-327B-64A9-7E6A2914D6A6}"/>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1364675" y="2463663"/>
            <a:ext cx="1156605" cy="4386792"/>
          </a:xfrm>
          <a:prstGeom prst="rect">
            <a:avLst/>
          </a:prstGeom>
        </p:spPr>
      </p:pic>
      <p:sp>
        <p:nvSpPr>
          <p:cNvPr id="10" name="!!Phase 5">
            <a:extLst>
              <a:ext uri="{FF2B5EF4-FFF2-40B4-BE49-F238E27FC236}">
                <a16:creationId xmlns:a16="http://schemas.microsoft.com/office/drawing/2014/main" id="{BF055BD3-AC14-E634-74FE-68FF96305979}"/>
              </a:ext>
            </a:extLst>
          </p:cNvPr>
          <p:cNvSpPr txBox="1"/>
          <p:nvPr/>
        </p:nvSpPr>
        <p:spPr>
          <a:xfrm>
            <a:off x="-1619610" y="1791028"/>
            <a:ext cx="1612942" cy="707886"/>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Hitting the</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Wall</a:t>
            </a:r>
          </a:p>
        </p:txBody>
      </p:sp>
      <p:pic>
        <p:nvPicPr>
          <p:cNvPr id="5" name="!!Phase 4 pic">
            <a:extLst>
              <a:ext uri="{FF2B5EF4-FFF2-40B4-BE49-F238E27FC236}">
                <a16:creationId xmlns:a16="http://schemas.microsoft.com/office/drawing/2014/main" id="{A0E3589E-40CF-883B-D8F8-F84482DF1E25}"/>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2518144" y="2463663"/>
            <a:ext cx="1156606" cy="4386792"/>
          </a:xfrm>
          <a:prstGeom prst="rect">
            <a:avLst/>
          </a:prstGeom>
        </p:spPr>
      </p:pic>
      <p:pic>
        <p:nvPicPr>
          <p:cNvPr id="3" name="!!Phase 3 pic">
            <a:extLst>
              <a:ext uri="{FF2B5EF4-FFF2-40B4-BE49-F238E27FC236}">
                <a16:creationId xmlns:a16="http://schemas.microsoft.com/office/drawing/2014/main" id="{5C73B189-B83A-D717-4FC7-0C1704C28996}"/>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3702210" y="2463663"/>
            <a:ext cx="1156605" cy="4386792"/>
          </a:xfrm>
          <a:prstGeom prst="rect">
            <a:avLst/>
          </a:prstGeom>
        </p:spPr>
      </p:pic>
      <p:sp>
        <p:nvSpPr>
          <p:cNvPr id="4" name="!!Phase 3">
            <a:extLst>
              <a:ext uri="{FF2B5EF4-FFF2-40B4-BE49-F238E27FC236}">
                <a16:creationId xmlns:a16="http://schemas.microsoft.com/office/drawing/2014/main" id="{36BA2ADE-1054-D82C-3547-60CD95FD01D1}"/>
              </a:ext>
            </a:extLst>
          </p:cNvPr>
          <p:cNvSpPr txBox="1"/>
          <p:nvPr/>
        </p:nvSpPr>
        <p:spPr>
          <a:xfrm>
            <a:off x="-3431038" y="1949185"/>
            <a:ext cx="885433" cy="400110"/>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sym typeface="Wingdings" panose="05000000000000000000" pitchFamily="2" charset="2"/>
              </a:rPr>
              <a:t></a:t>
            </a:r>
            <a:endParaRPr lang="en-US" sz="2000" dirty="0">
              <a:solidFill>
                <a:srgbClr val="C00000"/>
              </a:solidFill>
              <a:latin typeface="Segoe Print" panose="02000600000000000000" pitchFamily="2" charset="0"/>
            </a:endParaRPr>
          </a:p>
        </p:txBody>
      </p:sp>
      <p:pic>
        <p:nvPicPr>
          <p:cNvPr id="13" name="!!Phase 2 pic">
            <a:extLst>
              <a:ext uri="{FF2B5EF4-FFF2-40B4-BE49-F238E27FC236}">
                <a16:creationId xmlns:a16="http://schemas.microsoft.com/office/drawing/2014/main" id="{BA2B536C-43CC-B20C-B68B-CB0269008BF8}"/>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4838697" y="2463663"/>
            <a:ext cx="1156606" cy="4386792"/>
          </a:xfrm>
          <a:prstGeom prst="rect">
            <a:avLst/>
          </a:prstGeom>
        </p:spPr>
      </p:pic>
      <p:pic>
        <p:nvPicPr>
          <p:cNvPr id="2" name="!!North">
            <a:extLst>
              <a:ext uri="{FF2B5EF4-FFF2-40B4-BE49-F238E27FC236}">
                <a16:creationId xmlns:a16="http://schemas.microsoft.com/office/drawing/2014/main" id="{C746264B-76F6-BBAA-C5C1-202E543BFEEA}"/>
              </a:ext>
            </a:extLst>
          </p:cNvPr>
          <p:cNvPicPr>
            <a:picLocks noChangeAspect="1"/>
          </p:cNvPicPr>
          <p:nvPr/>
        </p:nvPicPr>
        <p:blipFill>
          <a:blip r:embed="rId10"/>
          <a:stretch>
            <a:fillRect/>
          </a:stretch>
        </p:blipFill>
        <p:spPr>
          <a:xfrm>
            <a:off x="14071423" y="2144971"/>
            <a:ext cx="2956306" cy="4359085"/>
          </a:xfrm>
          <a:prstGeom prst="rect">
            <a:avLst/>
          </a:prstGeom>
        </p:spPr>
      </p:pic>
      <p:pic>
        <p:nvPicPr>
          <p:cNvPr id="11" name="!!Phase 1 pic">
            <a:extLst>
              <a:ext uri="{FF2B5EF4-FFF2-40B4-BE49-F238E27FC236}">
                <a16:creationId xmlns:a16="http://schemas.microsoft.com/office/drawing/2014/main" id="{6831C053-B9C7-C999-0EF6-12D43F8DB204}"/>
              </a:ext>
            </a:extLst>
          </p:cNvPr>
          <p:cNvPicPr>
            <a:picLocks noChangeAspect="1"/>
          </p:cNvPicPr>
          <p:nvPr/>
        </p:nvPicPr>
        <p:blipFill>
          <a:blip r:embed="rId11"/>
          <a:stretch>
            <a:fillRect/>
          </a:stretch>
        </p:blipFill>
        <p:spPr>
          <a:xfrm>
            <a:off x="-5933139" y="2463664"/>
            <a:ext cx="1156605" cy="4386792"/>
          </a:xfrm>
          <a:prstGeom prst="rect">
            <a:avLst/>
          </a:prstGeom>
        </p:spPr>
      </p:pic>
      <p:sp>
        <p:nvSpPr>
          <p:cNvPr id="12" name="!!Phase 1">
            <a:extLst>
              <a:ext uri="{FF2B5EF4-FFF2-40B4-BE49-F238E27FC236}">
                <a16:creationId xmlns:a16="http://schemas.microsoft.com/office/drawing/2014/main" id="{E70FD5C5-0E24-9B3E-D91D-0246E2C93D73}"/>
              </a:ext>
            </a:extLst>
          </p:cNvPr>
          <p:cNvSpPr txBox="1"/>
          <p:nvPr/>
        </p:nvSpPr>
        <p:spPr>
          <a:xfrm>
            <a:off x="-6032329" y="1944916"/>
            <a:ext cx="1712328"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Honeymoon</a:t>
            </a:r>
          </a:p>
        </p:txBody>
      </p:sp>
      <p:sp>
        <p:nvSpPr>
          <p:cNvPr id="17" name="!!Line2">
            <a:extLst>
              <a:ext uri="{FF2B5EF4-FFF2-40B4-BE49-F238E27FC236}">
                <a16:creationId xmlns:a16="http://schemas.microsoft.com/office/drawing/2014/main" id="{2ADA3B25-6CB7-397C-4739-56F0EB629BF3}"/>
              </a:ext>
            </a:extLst>
          </p:cNvPr>
          <p:cNvSpPr txBox="1"/>
          <p:nvPr/>
        </p:nvSpPr>
        <p:spPr>
          <a:xfrm>
            <a:off x="-5722329" y="699206"/>
            <a:ext cx="5504687" cy="830997"/>
          </a:xfrm>
          <a:prstGeom prst="rect">
            <a:avLst/>
          </a:prstGeom>
          <a:noFill/>
        </p:spPr>
        <p:txBody>
          <a:bodyPr wrap="square" rtlCol="0">
            <a:spAutoFit/>
          </a:bodyPr>
          <a:lstStyle/>
          <a:p>
            <a:pPr algn="ctr"/>
            <a:r>
              <a:rPr lang="en-US" sz="2400" dirty="0" err="1">
                <a:solidFill>
                  <a:srgbClr val="2D3E50"/>
                </a:solidFill>
                <a:latin typeface="Roboto" panose="02000000000000000000" pitchFamily="2" charset="0"/>
                <a:ea typeface="Roboto" panose="02000000000000000000" pitchFamily="2" charset="0"/>
              </a:rPr>
              <a:t>Veninga</a:t>
            </a:r>
            <a:r>
              <a:rPr lang="en-US" sz="2400" dirty="0">
                <a:solidFill>
                  <a:srgbClr val="2D3E50"/>
                </a:solidFill>
                <a:latin typeface="Roboto" panose="02000000000000000000" pitchFamily="2" charset="0"/>
                <a:ea typeface="Roboto" panose="02000000000000000000" pitchFamily="2" charset="0"/>
              </a:rPr>
              <a:t> and Spradley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Black" panose="02000000000000000000" pitchFamily="2" charset="0"/>
                <a:ea typeface="Roboto Black" panose="02000000000000000000" pitchFamily="2" charset="0"/>
              </a:rPr>
              <a:t>5 stages of workplace burnout</a:t>
            </a:r>
          </a:p>
        </p:txBody>
      </p:sp>
      <p:sp>
        <p:nvSpPr>
          <p:cNvPr id="6" name="!!Lost energy">
            <a:extLst>
              <a:ext uri="{FF2B5EF4-FFF2-40B4-BE49-F238E27FC236}">
                <a16:creationId xmlns:a16="http://schemas.microsoft.com/office/drawing/2014/main" id="{30D80C6D-E43F-FE59-115B-933B4344AACA}"/>
              </a:ext>
            </a:extLst>
          </p:cNvPr>
          <p:cNvSpPr txBox="1"/>
          <p:nvPr/>
        </p:nvSpPr>
        <p:spPr>
          <a:xfrm>
            <a:off x="1043111" y="2492125"/>
            <a:ext cx="1688284" cy="400110"/>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Lost energy</a:t>
            </a:r>
          </a:p>
        </p:txBody>
      </p:sp>
      <p:sp>
        <p:nvSpPr>
          <p:cNvPr id="25" name="!!Lost enthusiasm">
            <a:extLst>
              <a:ext uri="{FF2B5EF4-FFF2-40B4-BE49-F238E27FC236}">
                <a16:creationId xmlns:a16="http://schemas.microsoft.com/office/drawing/2014/main" id="{877BD9E9-7300-B701-AA9D-88FC4511B7BE}"/>
              </a:ext>
            </a:extLst>
          </p:cNvPr>
          <p:cNvSpPr txBox="1"/>
          <p:nvPr/>
        </p:nvSpPr>
        <p:spPr>
          <a:xfrm>
            <a:off x="1043111" y="3232086"/>
            <a:ext cx="2268570" cy="400110"/>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Lost enthusiasm</a:t>
            </a:r>
          </a:p>
        </p:txBody>
      </p:sp>
      <p:sp>
        <p:nvSpPr>
          <p:cNvPr id="26" name="!!Lost confidence">
            <a:extLst>
              <a:ext uri="{FF2B5EF4-FFF2-40B4-BE49-F238E27FC236}">
                <a16:creationId xmlns:a16="http://schemas.microsoft.com/office/drawing/2014/main" id="{862C117F-A6DF-B82C-7D86-1672160DCC92}"/>
              </a:ext>
            </a:extLst>
          </p:cNvPr>
          <p:cNvSpPr txBox="1"/>
          <p:nvPr/>
        </p:nvSpPr>
        <p:spPr>
          <a:xfrm>
            <a:off x="1043111" y="3969220"/>
            <a:ext cx="2172391" cy="400110"/>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Lost confidence</a:t>
            </a:r>
          </a:p>
        </p:txBody>
      </p:sp>
      <p:pic>
        <p:nvPicPr>
          <p:cNvPr id="15" name="!!MBI">
            <a:extLst>
              <a:ext uri="{FF2B5EF4-FFF2-40B4-BE49-F238E27FC236}">
                <a16:creationId xmlns:a16="http://schemas.microsoft.com/office/drawing/2014/main" id="{F746B25F-030E-0487-C9E1-08F888568A8D}"/>
              </a:ext>
            </a:extLst>
          </p:cNvPr>
          <p:cNvPicPr>
            <a:picLocks noChangeAspect="1"/>
          </p:cNvPicPr>
          <p:nvPr/>
        </p:nvPicPr>
        <p:blipFill>
          <a:blip r:embed="rId12"/>
          <a:stretch>
            <a:fillRect/>
          </a:stretch>
        </p:blipFill>
        <p:spPr>
          <a:xfrm>
            <a:off x="4191001" y="1879600"/>
            <a:ext cx="3859135" cy="4978400"/>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830997"/>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Maslach Burnout Inventory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Black" panose="02000000000000000000" pitchFamily="2" charset="0"/>
                <a:ea typeface="Roboto Black" panose="02000000000000000000" pitchFamily="2" charset="0"/>
              </a:rPr>
              <a:t>3 scales for measuring burnout</a:t>
            </a:r>
          </a:p>
        </p:txBody>
      </p:sp>
      <p:sp>
        <p:nvSpPr>
          <p:cNvPr id="14" name="!!Freudenberger">
            <a:extLst>
              <a:ext uri="{FF2B5EF4-FFF2-40B4-BE49-F238E27FC236}">
                <a16:creationId xmlns:a16="http://schemas.microsoft.com/office/drawing/2014/main" id="{3F92DA15-9940-792A-C605-9E383608453B}"/>
              </a:ext>
            </a:extLst>
          </p:cNvPr>
          <p:cNvSpPr txBox="1"/>
          <p:nvPr/>
        </p:nvSpPr>
        <p:spPr>
          <a:xfrm>
            <a:off x="12360143" y="695317"/>
            <a:ext cx="6096000" cy="830997"/>
          </a:xfrm>
          <a:prstGeom prst="rect">
            <a:avLst/>
          </a:prstGeom>
          <a:noFill/>
        </p:spPr>
        <p:txBody>
          <a:bodyPr wrap="square" rtlCol="0">
            <a:spAutoFit/>
          </a:bodyPr>
          <a:lstStyle/>
          <a:p>
            <a:pPr algn="ctr"/>
            <a:r>
              <a:rPr lang="en-US" sz="2400" dirty="0" err="1">
                <a:solidFill>
                  <a:srgbClr val="2D3E50"/>
                </a:solidFill>
                <a:latin typeface="Roboto" panose="02000000000000000000" pitchFamily="2" charset="0"/>
                <a:ea typeface="Roboto" panose="02000000000000000000" pitchFamily="2" charset="0"/>
              </a:rPr>
              <a:t>Fruedenberger’s</a:t>
            </a:r>
            <a:r>
              <a:rPr lang="en-US" sz="2400" dirty="0">
                <a:solidFill>
                  <a:srgbClr val="2D3E50"/>
                </a:solidFill>
                <a:latin typeface="Roboto" panose="02000000000000000000" pitchFamily="2" charset="0"/>
                <a:ea typeface="Roboto" panose="02000000000000000000" pitchFamily="2" charset="0"/>
              </a:rPr>
              <a:t> </a:t>
            </a:r>
            <a:br>
              <a:rPr lang="en-US" sz="2400" dirty="0">
                <a:solidFill>
                  <a:srgbClr val="2D3E50"/>
                </a:solidFill>
                <a:latin typeface="Roboto" panose="02000000000000000000" pitchFamily="2" charset="0"/>
                <a:ea typeface="Roboto" panose="02000000000000000000" pitchFamily="2" charset="0"/>
              </a:rPr>
            </a:br>
            <a:r>
              <a:rPr lang="en-US" sz="2400" u="sng" dirty="0">
                <a:solidFill>
                  <a:srgbClr val="2D3E50"/>
                </a:solidFill>
                <a:latin typeface="Roboto Black" panose="02000000000000000000" pitchFamily="2" charset="0"/>
                <a:ea typeface="Roboto Black" panose="02000000000000000000" pitchFamily="2" charset="0"/>
              </a:rPr>
              <a:t>12</a:t>
            </a:r>
            <a:r>
              <a:rPr lang="en-US" sz="2400" dirty="0">
                <a:solidFill>
                  <a:srgbClr val="2D3E50"/>
                </a:solidFill>
                <a:latin typeface="Roboto Black" panose="02000000000000000000" pitchFamily="2" charset="0"/>
                <a:ea typeface="Roboto Black" panose="02000000000000000000" pitchFamily="2" charset="0"/>
              </a:rPr>
              <a:t> stages</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13"/>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pic>
        <p:nvPicPr>
          <p:cNvPr id="7" name="!!Pie">
            <a:extLst>
              <a:ext uri="{FF2B5EF4-FFF2-40B4-BE49-F238E27FC236}">
                <a16:creationId xmlns:a16="http://schemas.microsoft.com/office/drawing/2014/main" id="{0A711136-15EA-CC8F-18D2-A813E63A77EE}"/>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2692698" y="1944916"/>
            <a:ext cx="5323269" cy="4623920"/>
          </a:xfrm>
          <a:prstGeom prst="rect">
            <a:avLst/>
          </a:prstGeom>
          <a:solidFill>
            <a:schemeClr val="bg2"/>
          </a:solidFill>
        </p:spPr>
      </p:pic>
    </p:spTree>
    <p:extLst>
      <p:ext uri="{BB962C8B-B14F-4D97-AF65-F5344CB8AC3E}">
        <p14:creationId xmlns:p14="http://schemas.microsoft.com/office/powerpoint/2010/main" val="400237206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Line 1">
            <a:extLst>
              <a:ext uri="{FF2B5EF4-FFF2-40B4-BE49-F238E27FC236}">
                <a16:creationId xmlns:a16="http://schemas.microsoft.com/office/drawing/2014/main" id="{2CDE2082-2264-A97F-DFC5-0F86BD51D5A9}"/>
              </a:ext>
            </a:extLst>
          </p:cNvPr>
          <p:cNvCxnSpPr>
            <a:cxnSpLocks/>
          </p:cNvCxnSpPr>
          <p:nvPr/>
        </p:nvCxnSpPr>
        <p:spPr>
          <a:xfrm>
            <a:off x="6438902" y="2240361"/>
            <a:ext cx="2505073" cy="506920"/>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sp>
        <p:nvSpPr>
          <p:cNvPr id="4" name="!!Red text">
            <a:extLst>
              <a:ext uri="{FF2B5EF4-FFF2-40B4-BE49-F238E27FC236}">
                <a16:creationId xmlns:a16="http://schemas.microsoft.com/office/drawing/2014/main" id="{D9F03FE0-67FD-A671-C09A-C93DA65A427E}"/>
              </a:ext>
            </a:extLst>
          </p:cNvPr>
          <p:cNvSpPr txBox="1"/>
          <p:nvPr/>
        </p:nvSpPr>
        <p:spPr>
          <a:xfrm>
            <a:off x="3411473" y="1840251"/>
            <a:ext cx="5365571"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Feelings related to work, not symptoms</a:t>
            </a:r>
          </a:p>
        </p:txBody>
      </p:sp>
      <p:pic>
        <p:nvPicPr>
          <p:cNvPr id="2" name="!!Exhaust">
            <a:extLst>
              <a:ext uri="{FF2B5EF4-FFF2-40B4-BE49-F238E27FC236}">
                <a16:creationId xmlns:a16="http://schemas.microsoft.com/office/drawing/2014/main" id="{48EC1185-0C5E-5C27-2EB2-339C05F735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1250314" y="3458620"/>
            <a:ext cx="2090422" cy="3175248"/>
          </a:xfrm>
          <a:prstGeom prst="rect">
            <a:avLst/>
          </a:prstGeom>
          <a:noFill/>
          <a:extLst>
            <a:ext uri="{909E8E84-426E-40DD-AFC4-6F175D3DCCD1}">
              <a14:hiddenFill xmlns:a14="http://schemas.microsoft.com/office/drawing/2010/main">
                <a:solidFill>
                  <a:srgbClr val="FFFFFF"/>
                </a:solidFill>
              </a14:hiddenFill>
            </a:ext>
          </a:extLst>
        </p:spPr>
      </p:pic>
      <p:grpSp>
        <p:nvGrpSpPr>
          <p:cNvPr id="7" name="!!Exhaust box">
            <a:extLst>
              <a:ext uri="{FF2B5EF4-FFF2-40B4-BE49-F238E27FC236}">
                <a16:creationId xmlns:a16="http://schemas.microsoft.com/office/drawing/2014/main" id="{9E00A637-EB3C-5BC7-2DD9-E098A2511FC4}"/>
              </a:ext>
            </a:extLst>
          </p:cNvPr>
          <p:cNvGrpSpPr/>
          <p:nvPr/>
        </p:nvGrpSpPr>
        <p:grpSpPr>
          <a:xfrm>
            <a:off x="678947" y="7024915"/>
            <a:ext cx="3169153" cy="1244145"/>
            <a:chOff x="3672188" y="5151724"/>
            <a:chExt cx="3169153" cy="1244145"/>
          </a:xfrm>
        </p:grpSpPr>
        <p:sp>
          <p:nvSpPr>
            <p:cNvPr id="8" name="Rectangle 7">
              <a:extLst>
                <a:ext uri="{FF2B5EF4-FFF2-40B4-BE49-F238E27FC236}">
                  <a16:creationId xmlns:a16="http://schemas.microsoft.com/office/drawing/2014/main" id="{89C5F0C9-95B8-27DA-CA6B-0CEDD2938FC8}"/>
                </a:ext>
              </a:extLst>
            </p:cNvPr>
            <p:cNvSpPr/>
            <p:nvPr/>
          </p:nvSpPr>
          <p:spPr>
            <a:xfrm>
              <a:off x="3672188" y="5151724"/>
              <a:ext cx="3169153" cy="1244145"/>
            </a:xfrm>
            <a:prstGeom prst="rect">
              <a:avLst/>
            </a:prstGeom>
            <a:solidFill>
              <a:schemeClr val="bg2"/>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a:extLst>
                <a:ext uri="{FF2B5EF4-FFF2-40B4-BE49-F238E27FC236}">
                  <a16:creationId xmlns:a16="http://schemas.microsoft.com/office/drawing/2014/main" id="{DB0806B1-E012-E609-1FF1-2E2DC61CB40E}"/>
                </a:ext>
              </a:extLst>
            </p:cNvPr>
            <p:cNvSpPr txBox="1"/>
            <p:nvPr/>
          </p:nvSpPr>
          <p:spPr>
            <a:xfrm>
              <a:off x="3938080" y="5434338"/>
              <a:ext cx="2741789" cy="646331"/>
            </a:xfrm>
            <a:prstGeom prst="rect">
              <a:avLst/>
            </a:prstGeom>
            <a:noFill/>
          </p:spPr>
          <p:txBody>
            <a:bodyPr wrap="square" rtlCol="0">
              <a:spAutoFit/>
            </a:bodyPr>
            <a:lstStyle/>
            <a:p>
              <a:pPr algn="ctr"/>
              <a:r>
                <a:rPr lang="en-US" dirty="0">
                  <a:latin typeface="Roboto Light" panose="02000000000000000000" pitchFamily="2" charset="0"/>
                  <a:ea typeface="Roboto Light" panose="02000000000000000000" pitchFamily="2" charset="0"/>
                </a:rPr>
                <a:t>How frequently we feel </a:t>
              </a:r>
              <a:r>
                <a:rPr lang="en-US" b="1" dirty="0">
                  <a:latin typeface="Roboto" panose="02000000000000000000" pitchFamily="2" charset="0"/>
                  <a:ea typeface="Roboto" panose="02000000000000000000" pitchFamily="2" charset="0"/>
                </a:rPr>
                <a:t>used up</a:t>
              </a:r>
              <a:r>
                <a:rPr lang="en-US" dirty="0">
                  <a:latin typeface="Roboto Light" panose="02000000000000000000" pitchFamily="2" charset="0"/>
                  <a:ea typeface="Roboto Light" panose="02000000000000000000" pitchFamily="2" charset="0"/>
                </a:rPr>
                <a:t> by our work</a:t>
              </a:r>
            </a:p>
          </p:txBody>
        </p:sp>
      </p:grpSp>
      <p:pic>
        <p:nvPicPr>
          <p:cNvPr id="3" name="!!Cynic">
            <a:extLst>
              <a:ext uri="{FF2B5EF4-FFF2-40B4-BE49-F238E27FC236}">
                <a16:creationId xmlns:a16="http://schemas.microsoft.com/office/drawing/2014/main" id="{55E13C01-E36A-0F1E-D98B-1CC8C05DDF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4567505" y="3548664"/>
            <a:ext cx="3039424" cy="3039424"/>
          </a:xfrm>
          <a:prstGeom prst="rect">
            <a:avLst/>
          </a:prstGeom>
          <a:noFill/>
          <a:extLst>
            <a:ext uri="{909E8E84-426E-40DD-AFC4-6F175D3DCCD1}">
              <a14:hiddenFill xmlns:a14="http://schemas.microsoft.com/office/drawing/2010/main">
                <a:solidFill>
                  <a:srgbClr val="FFFFFF"/>
                </a:solidFill>
              </a14:hiddenFill>
            </a:ext>
          </a:extLst>
        </p:spPr>
      </p:pic>
      <p:pic>
        <p:nvPicPr>
          <p:cNvPr id="2050" name="!!Efficacy">
            <a:extLst>
              <a:ext uri="{FF2B5EF4-FFF2-40B4-BE49-F238E27FC236}">
                <a16:creationId xmlns:a16="http://schemas.microsoft.com/office/drawing/2014/main" id="{BAF505D2-4F8D-F2ED-AA36-4097311A1E3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8314949" y="3409036"/>
            <a:ext cx="3169153" cy="3175248"/>
          </a:xfrm>
          <a:prstGeom prst="rect">
            <a:avLst/>
          </a:prstGeom>
          <a:noFill/>
          <a:extLst>
            <a:ext uri="{909E8E84-426E-40DD-AFC4-6F175D3DCCD1}">
              <a14:hiddenFill xmlns:a14="http://schemas.microsoft.com/office/drawing/2010/main">
                <a:solidFill>
                  <a:srgbClr val="FFFFFF"/>
                </a:solidFill>
              </a14:hiddenFill>
            </a:ext>
          </a:extLst>
        </p:spPr>
      </p:pic>
      <p:sp>
        <p:nvSpPr>
          <p:cNvPr id="18" name="!!MBI 3">
            <a:extLst>
              <a:ext uri="{FF2B5EF4-FFF2-40B4-BE49-F238E27FC236}">
                <a16:creationId xmlns:a16="http://schemas.microsoft.com/office/drawing/2014/main" id="{A2889347-D726-5E23-9394-2D9173B72C96}"/>
              </a:ext>
            </a:extLst>
          </p:cNvPr>
          <p:cNvSpPr txBox="1"/>
          <p:nvPr/>
        </p:nvSpPr>
        <p:spPr>
          <a:xfrm>
            <a:off x="7467600" y="2344325"/>
            <a:ext cx="4724400" cy="830997"/>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Professional</a:t>
            </a:r>
            <a:br>
              <a:rPr lang="en-US" sz="2400" b="1" dirty="0">
                <a:solidFill>
                  <a:srgbClr val="2D3E50"/>
                </a:solidFill>
                <a:latin typeface="Roboto Light" panose="02000000000000000000" pitchFamily="2" charset="0"/>
                <a:ea typeface="Roboto Light" panose="02000000000000000000" pitchFamily="2" charset="0"/>
              </a:rPr>
            </a:br>
            <a:r>
              <a:rPr lang="en-US" sz="2400" b="1" dirty="0">
                <a:solidFill>
                  <a:srgbClr val="2D3E50"/>
                </a:solidFill>
                <a:latin typeface="Roboto Light" panose="02000000000000000000" pitchFamily="2" charset="0"/>
                <a:ea typeface="Roboto Light" panose="02000000000000000000" pitchFamily="2" charset="0"/>
              </a:rPr>
              <a:t>Efficacy</a:t>
            </a:r>
          </a:p>
        </p:txBody>
      </p:sp>
      <p:sp>
        <p:nvSpPr>
          <p:cNvPr id="23" name="!!MBI 2">
            <a:extLst>
              <a:ext uri="{FF2B5EF4-FFF2-40B4-BE49-F238E27FC236}">
                <a16:creationId xmlns:a16="http://schemas.microsoft.com/office/drawing/2014/main" id="{47651BB0-5738-5BDE-80F5-665ABE7D7916}"/>
              </a:ext>
            </a:extLst>
          </p:cNvPr>
          <p:cNvSpPr txBox="1"/>
          <p:nvPr/>
        </p:nvSpPr>
        <p:spPr>
          <a:xfrm>
            <a:off x="4114800" y="2516448"/>
            <a:ext cx="3962399"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Cynicism</a:t>
            </a:r>
          </a:p>
        </p:txBody>
      </p:sp>
      <p:sp>
        <p:nvSpPr>
          <p:cNvPr id="6" name="!!MBI 1">
            <a:extLst>
              <a:ext uri="{FF2B5EF4-FFF2-40B4-BE49-F238E27FC236}">
                <a16:creationId xmlns:a16="http://schemas.microsoft.com/office/drawing/2014/main" id="{001A021A-7D1E-4AC3-B2F4-3E437E635BC7}"/>
              </a:ext>
            </a:extLst>
          </p:cNvPr>
          <p:cNvSpPr txBox="1"/>
          <p:nvPr/>
        </p:nvSpPr>
        <p:spPr>
          <a:xfrm>
            <a:off x="-2611" y="2534825"/>
            <a:ext cx="4523802"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Exhaustion</a:t>
            </a:r>
          </a:p>
        </p:txBody>
      </p:sp>
      <p:pic>
        <p:nvPicPr>
          <p:cNvPr id="15" name="!!MBI">
            <a:extLst>
              <a:ext uri="{FF2B5EF4-FFF2-40B4-BE49-F238E27FC236}">
                <a16:creationId xmlns:a16="http://schemas.microsoft.com/office/drawing/2014/main" id="{F746B25F-030E-0487-C9E1-08F888568A8D}"/>
              </a:ext>
            </a:extLst>
          </p:cNvPr>
          <p:cNvPicPr>
            <a:picLocks noChangeAspect="1"/>
          </p:cNvPicPr>
          <p:nvPr/>
        </p:nvPicPr>
        <p:blipFill>
          <a:blip r:embed="rId6"/>
          <a:stretch>
            <a:fillRect/>
          </a:stretch>
        </p:blipFill>
        <p:spPr>
          <a:xfrm>
            <a:off x="-2611" y="506238"/>
            <a:ext cx="1550526" cy="2000225"/>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830997"/>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Maslach Burnout Inventory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Black" panose="02000000000000000000" pitchFamily="2" charset="0"/>
                <a:ea typeface="Roboto Black" panose="02000000000000000000" pitchFamily="2" charset="0"/>
              </a:rPr>
              <a:t>3 scales for 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7"/>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cxnSp>
        <p:nvCxnSpPr>
          <p:cNvPr id="10" name="Line 1">
            <a:extLst>
              <a:ext uri="{FF2B5EF4-FFF2-40B4-BE49-F238E27FC236}">
                <a16:creationId xmlns:a16="http://schemas.microsoft.com/office/drawing/2014/main" id="{23EFDDAA-157C-E317-E441-66D8D75222E1}"/>
              </a:ext>
            </a:extLst>
          </p:cNvPr>
          <p:cNvCxnSpPr>
            <a:cxnSpLocks/>
          </p:cNvCxnSpPr>
          <p:nvPr/>
        </p:nvCxnSpPr>
        <p:spPr>
          <a:xfrm flipH="1">
            <a:off x="3133725" y="2240361"/>
            <a:ext cx="2619375" cy="506920"/>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cxnSp>
        <p:nvCxnSpPr>
          <p:cNvPr id="17" name="Line 1">
            <a:extLst>
              <a:ext uri="{FF2B5EF4-FFF2-40B4-BE49-F238E27FC236}">
                <a16:creationId xmlns:a16="http://schemas.microsoft.com/office/drawing/2014/main" id="{69CF9394-7A47-50C3-4BB2-ED449A440E71}"/>
              </a:ext>
            </a:extLst>
          </p:cNvPr>
          <p:cNvCxnSpPr>
            <a:cxnSpLocks/>
            <a:stCxn id="4" idx="2"/>
            <a:endCxn id="23" idx="0"/>
          </p:cNvCxnSpPr>
          <p:nvPr/>
        </p:nvCxnSpPr>
        <p:spPr>
          <a:xfrm>
            <a:off x="6094259" y="2240361"/>
            <a:ext cx="1741" cy="276087"/>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99714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par>
                                <p:cTn id="11" presetID="10"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Line 1">
            <a:extLst>
              <a:ext uri="{FF2B5EF4-FFF2-40B4-BE49-F238E27FC236}">
                <a16:creationId xmlns:a16="http://schemas.microsoft.com/office/drawing/2014/main" id="{2CDE2082-2264-A97F-DFC5-0F86BD51D5A9}"/>
              </a:ext>
            </a:extLst>
          </p:cNvPr>
          <p:cNvCxnSpPr>
            <a:cxnSpLocks/>
          </p:cNvCxnSpPr>
          <p:nvPr/>
        </p:nvCxnSpPr>
        <p:spPr>
          <a:xfrm>
            <a:off x="6438902" y="2240361"/>
            <a:ext cx="2505073" cy="506920"/>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sp>
        <p:nvSpPr>
          <p:cNvPr id="4" name="!!Red text">
            <a:extLst>
              <a:ext uri="{FF2B5EF4-FFF2-40B4-BE49-F238E27FC236}">
                <a16:creationId xmlns:a16="http://schemas.microsoft.com/office/drawing/2014/main" id="{D9F03FE0-67FD-A671-C09A-C93DA65A427E}"/>
              </a:ext>
            </a:extLst>
          </p:cNvPr>
          <p:cNvSpPr txBox="1"/>
          <p:nvPr/>
        </p:nvSpPr>
        <p:spPr>
          <a:xfrm>
            <a:off x="4402073" y="1840251"/>
            <a:ext cx="3376245"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Measured as a frequency</a:t>
            </a:r>
          </a:p>
        </p:txBody>
      </p:sp>
      <p:pic>
        <p:nvPicPr>
          <p:cNvPr id="2" name="!!Exhaust">
            <a:extLst>
              <a:ext uri="{FF2B5EF4-FFF2-40B4-BE49-F238E27FC236}">
                <a16:creationId xmlns:a16="http://schemas.microsoft.com/office/drawing/2014/main" id="{48EC1185-0C5E-5C27-2EB2-339C05F735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1250314" y="3458620"/>
            <a:ext cx="2090422" cy="3175248"/>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Exhaust box">
            <a:extLst>
              <a:ext uri="{FF2B5EF4-FFF2-40B4-BE49-F238E27FC236}">
                <a16:creationId xmlns:a16="http://schemas.microsoft.com/office/drawing/2014/main" id="{0DBFFC55-85AE-8E68-7A89-A00092734136}"/>
              </a:ext>
            </a:extLst>
          </p:cNvPr>
          <p:cNvGrpSpPr/>
          <p:nvPr/>
        </p:nvGrpSpPr>
        <p:grpSpPr>
          <a:xfrm>
            <a:off x="678947" y="5718629"/>
            <a:ext cx="3169153" cy="1244145"/>
            <a:chOff x="3672188" y="5151724"/>
            <a:chExt cx="3169153" cy="1244145"/>
          </a:xfrm>
        </p:grpSpPr>
        <p:sp>
          <p:nvSpPr>
            <p:cNvPr id="24" name="Rectangle 23">
              <a:extLst>
                <a:ext uri="{FF2B5EF4-FFF2-40B4-BE49-F238E27FC236}">
                  <a16:creationId xmlns:a16="http://schemas.microsoft.com/office/drawing/2014/main" id="{9900EBD4-B728-AC4C-1135-E464A1270079}"/>
                </a:ext>
              </a:extLst>
            </p:cNvPr>
            <p:cNvSpPr/>
            <p:nvPr/>
          </p:nvSpPr>
          <p:spPr>
            <a:xfrm>
              <a:off x="3672188" y="5151724"/>
              <a:ext cx="3169153" cy="1244145"/>
            </a:xfrm>
            <a:prstGeom prst="rect">
              <a:avLst/>
            </a:prstGeom>
            <a:solidFill>
              <a:schemeClr val="bg2"/>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TextBox 25">
              <a:extLst>
                <a:ext uri="{FF2B5EF4-FFF2-40B4-BE49-F238E27FC236}">
                  <a16:creationId xmlns:a16="http://schemas.microsoft.com/office/drawing/2014/main" id="{6C108E06-DDAF-FD39-E118-DBAF83B18075}"/>
                </a:ext>
              </a:extLst>
            </p:cNvPr>
            <p:cNvSpPr txBox="1"/>
            <p:nvPr/>
          </p:nvSpPr>
          <p:spPr>
            <a:xfrm>
              <a:off x="3938080" y="5434338"/>
              <a:ext cx="2741789" cy="646331"/>
            </a:xfrm>
            <a:prstGeom prst="rect">
              <a:avLst/>
            </a:prstGeom>
            <a:noFill/>
          </p:spPr>
          <p:txBody>
            <a:bodyPr wrap="square" rtlCol="0">
              <a:spAutoFit/>
            </a:bodyPr>
            <a:lstStyle/>
            <a:p>
              <a:pPr algn="ctr"/>
              <a:r>
                <a:rPr lang="en-US" dirty="0">
                  <a:latin typeface="Roboto Light" panose="02000000000000000000" pitchFamily="2" charset="0"/>
                  <a:ea typeface="Roboto Light" panose="02000000000000000000" pitchFamily="2" charset="0"/>
                </a:rPr>
                <a:t>How frequently we feel </a:t>
              </a:r>
              <a:r>
                <a:rPr lang="en-US" b="1" dirty="0">
                  <a:latin typeface="Roboto" panose="02000000000000000000" pitchFamily="2" charset="0"/>
                  <a:ea typeface="Roboto" panose="02000000000000000000" pitchFamily="2" charset="0"/>
                </a:rPr>
                <a:t>used up</a:t>
              </a:r>
              <a:r>
                <a:rPr lang="en-US" dirty="0">
                  <a:latin typeface="Roboto Light" panose="02000000000000000000" pitchFamily="2" charset="0"/>
                  <a:ea typeface="Roboto Light" panose="02000000000000000000" pitchFamily="2" charset="0"/>
                </a:rPr>
                <a:t> by our work</a:t>
              </a:r>
            </a:p>
          </p:txBody>
        </p:sp>
      </p:grpSp>
      <p:pic>
        <p:nvPicPr>
          <p:cNvPr id="3" name="!!Cynic">
            <a:extLst>
              <a:ext uri="{FF2B5EF4-FFF2-40B4-BE49-F238E27FC236}">
                <a16:creationId xmlns:a16="http://schemas.microsoft.com/office/drawing/2014/main" id="{55E13C01-E36A-0F1E-D98B-1CC8C05DDF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4567505" y="3548664"/>
            <a:ext cx="3039424" cy="3039424"/>
          </a:xfrm>
          <a:prstGeom prst="rect">
            <a:avLst/>
          </a:prstGeom>
          <a:noFill/>
          <a:extLst>
            <a:ext uri="{909E8E84-426E-40DD-AFC4-6F175D3DCCD1}">
              <a14:hiddenFill xmlns:a14="http://schemas.microsoft.com/office/drawing/2010/main">
                <a:solidFill>
                  <a:srgbClr val="FFFFFF"/>
                </a:solidFill>
              </a14:hiddenFill>
            </a:ext>
          </a:extLst>
        </p:spPr>
      </p:pic>
      <p:grpSp>
        <p:nvGrpSpPr>
          <p:cNvPr id="34" name="!!Cynic box">
            <a:extLst>
              <a:ext uri="{FF2B5EF4-FFF2-40B4-BE49-F238E27FC236}">
                <a16:creationId xmlns:a16="http://schemas.microsoft.com/office/drawing/2014/main" id="{A995D82B-F85D-A9A2-7128-1FDFBE98BD41}"/>
              </a:ext>
            </a:extLst>
          </p:cNvPr>
          <p:cNvGrpSpPr/>
          <p:nvPr/>
        </p:nvGrpSpPr>
        <p:grpSpPr>
          <a:xfrm>
            <a:off x="4238493" y="6995887"/>
            <a:ext cx="3543124" cy="1225096"/>
            <a:chOff x="3491214" y="5170774"/>
            <a:chExt cx="3543124" cy="1225096"/>
          </a:xfrm>
        </p:grpSpPr>
        <p:sp>
          <p:nvSpPr>
            <p:cNvPr id="35" name="Rectangle 34">
              <a:extLst>
                <a:ext uri="{FF2B5EF4-FFF2-40B4-BE49-F238E27FC236}">
                  <a16:creationId xmlns:a16="http://schemas.microsoft.com/office/drawing/2014/main" id="{E7BEA560-0741-766B-C1CE-0EF0CFE2E9D2}"/>
                </a:ext>
              </a:extLst>
            </p:cNvPr>
            <p:cNvSpPr/>
            <p:nvPr/>
          </p:nvSpPr>
          <p:spPr>
            <a:xfrm>
              <a:off x="3491214" y="5170774"/>
              <a:ext cx="3543124" cy="1225096"/>
            </a:xfrm>
            <a:prstGeom prst="rect">
              <a:avLst/>
            </a:prstGeom>
            <a:solidFill>
              <a:schemeClr val="bg2"/>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TextBox 35">
              <a:extLst>
                <a:ext uri="{FF2B5EF4-FFF2-40B4-BE49-F238E27FC236}">
                  <a16:creationId xmlns:a16="http://schemas.microsoft.com/office/drawing/2014/main" id="{A3B2D203-3A94-EA5C-8C75-E2156E208A88}"/>
                </a:ext>
              </a:extLst>
            </p:cNvPr>
            <p:cNvSpPr txBox="1"/>
            <p:nvPr/>
          </p:nvSpPr>
          <p:spPr>
            <a:xfrm>
              <a:off x="3672188" y="5469680"/>
              <a:ext cx="3300345" cy="646331"/>
            </a:xfrm>
            <a:prstGeom prst="rect">
              <a:avLst/>
            </a:prstGeom>
            <a:noFill/>
          </p:spPr>
          <p:txBody>
            <a:bodyPr wrap="square" rtlCol="0">
              <a:spAutoFit/>
            </a:bodyPr>
            <a:lstStyle/>
            <a:p>
              <a:pPr algn="ctr"/>
              <a:r>
                <a:rPr lang="en-US" dirty="0">
                  <a:latin typeface="Roboto Light" panose="02000000000000000000" pitchFamily="2" charset="0"/>
                  <a:ea typeface="Roboto Light" panose="02000000000000000000" pitchFamily="2" charset="0"/>
                </a:rPr>
                <a:t>How frequently we feel </a:t>
              </a:r>
              <a:r>
                <a:rPr lang="en-US" b="1" dirty="0">
                  <a:latin typeface="Roboto" panose="02000000000000000000" pitchFamily="2" charset="0"/>
                  <a:ea typeface="Roboto" panose="02000000000000000000" pitchFamily="2" charset="0"/>
                </a:rPr>
                <a:t>disengaged from</a:t>
              </a:r>
              <a:r>
                <a:rPr lang="en-US" dirty="0">
                  <a:latin typeface="Roboto Light" panose="02000000000000000000" pitchFamily="2" charset="0"/>
                  <a:ea typeface="Roboto Light" panose="02000000000000000000" pitchFamily="2" charset="0"/>
                </a:rPr>
                <a:t> our work</a:t>
              </a:r>
            </a:p>
          </p:txBody>
        </p:sp>
      </p:grpSp>
      <p:pic>
        <p:nvPicPr>
          <p:cNvPr id="2050" name="!!Efficacy">
            <a:extLst>
              <a:ext uri="{FF2B5EF4-FFF2-40B4-BE49-F238E27FC236}">
                <a16:creationId xmlns:a16="http://schemas.microsoft.com/office/drawing/2014/main" id="{BAF505D2-4F8D-F2ED-AA36-4097311A1E3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8314949" y="3409036"/>
            <a:ext cx="3169153" cy="3175248"/>
          </a:xfrm>
          <a:prstGeom prst="rect">
            <a:avLst/>
          </a:prstGeom>
          <a:noFill/>
          <a:extLst>
            <a:ext uri="{909E8E84-426E-40DD-AFC4-6F175D3DCCD1}">
              <a14:hiddenFill xmlns:a14="http://schemas.microsoft.com/office/drawing/2010/main">
                <a:solidFill>
                  <a:srgbClr val="FFFFFF"/>
                </a:solidFill>
              </a14:hiddenFill>
            </a:ext>
          </a:extLst>
        </p:spPr>
      </p:pic>
      <p:sp>
        <p:nvSpPr>
          <p:cNvPr id="18" name="!!MBI 3">
            <a:extLst>
              <a:ext uri="{FF2B5EF4-FFF2-40B4-BE49-F238E27FC236}">
                <a16:creationId xmlns:a16="http://schemas.microsoft.com/office/drawing/2014/main" id="{A2889347-D726-5E23-9394-2D9173B72C96}"/>
              </a:ext>
            </a:extLst>
          </p:cNvPr>
          <p:cNvSpPr txBox="1"/>
          <p:nvPr/>
        </p:nvSpPr>
        <p:spPr>
          <a:xfrm>
            <a:off x="7467600" y="2344325"/>
            <a:ext cx="4724400" cy="830997"/>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Professional</a:t>
            </a:r>
            <a:br>
              <a:rPr lang="en-US" sz="2400" b="1" dirty="0">
                <a:solidFill>
                  <a:srgbClr val="2D3E50"/>
                </a:solidFill>
                <a:latin typeface="Roboto Light" panose="02000000000000000000" pitchFamily="2" charset="0"/>
                <a:ea typeface="Roboto Light" panose="02000000000000000000" pitchFamily="2" charset="0"/>
              </a:rPr>
            </a:br>
            <a:r>
              <a:rPr lang="en-US" sz="2400" b="1" dirty="0">
                <a:solidFill>
                  <a:srgbClr val="2D3E50"/>
                </a:solidFill>
                <a:latin typeface="Roboto Light" panose="02000000000000000000" pitchFamily="2" charset="0"/>
                <a:ea typeface="Roboto Light" panose="02000000000000000000" pitchFamily="2" charset="0"/>
              </a:rPr>
              <a:t>Efficacy</a:t>
            </a:r>
          </a:p>
        </p:txBody>
      </p:sp>
      <p:sp>
        <p:nvSpPr>
          <p:cNvPr id="23" name="!!MBI 2">
            <a:extLst>
              <a:ext uri="{FF2B5EF4-FFF2-40B4-BE49-F238E27FC236}">
                <a16:creationId xmlns:a16="http://schemas.microsoft.com/office/drawing/2014/main" id="{47651BB0-5738-5BDE-80F5-665ABE7D7916}"/>
              </a:ext>
            </a:extLst>
          </p:cNvPr>
          <p:cNvSpPr txBox="1"/>
          <p:nvPr/>
        </p:nvSpPr>
        <p:spPr>
          <a:xfrm>
            <a:off x="4114800" y="2516448"/>
            <a:ext cx="3962399"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Cynicism</a:t>
            </a:r>
          </a:p>
        </p:txBody>
      </p:sp>
      <p:sp>
        <p:nvSpPr>
          <p:cNvPr id="6" name="!!MBI 1">
            <a:extLst>
              <a:ext uri="{FF2B5EF4-FFF2-40B4-BE49-F238E27FC236}">
                <a16:creationId xmlns:a16="http://schemas.microsoft.com/office/drawing/2014/main" id="{001A021A-7D1E-4AC3-B2F4-3E437E635BC7}"/>
              </a:ext>
            </a:extLst>
          </p:cNvPr>
          <p:cNvSpPr txBox="1"/>
          <p:nvPr/>
        </p:nvSpPr>
        <p:spPr>
          <a:xfrm>
            <a:off x="-2611" y="2534825"/>
            <a:ext cx="4523802"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Exhaustion</a:t>
            </a:r>
          </a:p>
        </p:txBody>
      </p:sp>
      <p:pic>
        <p:nvPicPr>
          <p:cNvPr id="15" name="!!MBI">
            <a:extLst>
              <a:ext uri="{FF2B5EF4-FFF2-40B4-BE49-F238E27FC236}">
                <a16:creationId xmlns:a16="http://schemas.microsoft.com/office/drawing/2014/main" id="{F746B25F-030E-0487-C9E1-08F888568A8D}"/>
              </a:ext>
            </a:extLst>
          </p:cNvPr>
          <p:cNvPicPr>
            <a:picLocks noChangeAspect="1"/>
          </p:cNvPicPr>
          <p:nvPr/>
        </p:nvPicPr>
        <p:blipFill>
          <a:blip r:embed="rId6"/>
          <a:stretch>
            <a:fillRect/>
          </a:stretch>
        </p:blipFill>
        <p:spPr>
          <a:xfrm>
            <a:off x="-2611" y="506238"/>
            <a:ext cx="1550526" cy="2000225"/>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830997"/>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Maslach Burnout Inventory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Black" panose="02000000000000000000" pitchFamily="2" charset="0"/>
                <a:ea typeface="Roboto Black" panose="02000000000000000000" pitchFamily="2" charset="0"/>
              </a:rPr>
              <a:t>3 scales for 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7"/>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cxnSp>
        <p:nvCxnSpPr>
          <p:cNvPr id="10" name="Line 1">
            <a:extLst>
              <a:ext uri="{FF2B5EF4-FFF2-40B4-BE49-F238E27FC236}">
                <a16:creationId xmlns:a16="http://schemas.microsoft.com/office/drawing/2014/main" id="{23EFDDAA-157C-E317-E441-66D8D75222E1}"/>
              </a:ext>
            </a:extLst>
          </p:cNvPr>
          <p:cNvCxnSpPr>
            <a:cxnSpLocks/>
          </p:cNvCxnSpPr>
          <p:nvPr/>
        </p:nvCxnSpPr>
        <p:spPr>
          <a:xfrm flipH="1">
            <a:off x="3133725" y="2240361"/>
            <a:ext cx="2619375" cy="506920"/>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cxnSp>
        <p:nvCxnSpPr>
          <p:cNvPr id="17" name="Line 1">
            <a:extLst>
              <a:ext uri="{FF2B5EF4-FFF2-40B4-BE49-F238E27FC236}">
                <a16:creationId xmlns:a16="http://schemas.microsoft.com/office/drawing/2014/main" id="{69CF9394-7A47-50C3-4BB2-ED449A440E71}"/>
              </a:ext>
            </a:extLst>
          </p:cNvPr>
          <p:cNvCxnSpPr>
            <a:cxnSpLocks/>
            <a:stCxn id="4" idx="2"/>
            <a:endCxn id="23" idx="0"/>
          </p:cNvCxnSpPr>
          <p:nvPr/>
        </p:nvCxnSpPr>
        <p:spPr>
          <a:xfrm>
            <a:off x="6090196" y="2240361"/>
            <a:ext cx="5804" cy="276087"/>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80226277"/>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Line 1">
            <a:extLst>
              <a:ext uri="{FF2B5EF4-FFF2-40B4-BE49-F238E27FC236}">
                <a16:creationId xmlns:a16="http://schemas.microsoft.com/office/drawing/2014/main" id="{2CDE2082-2264-A97F-DFC5-0F86BD51D5A9}"/>
              </a:ext>
            </a:extLst>
          </p:cNvPr>
          <p:cNvCxnSpPr>
            <a:cxnSpLocks/>
          </p:cNvCxnSpPr>
          <p:nvPr/>
        </p:nvCxnSpPr>
        <p:spPr>
          <a:xfrm>
            <a:off x="6438902" y="2240361"/>
            <a:ext cx="2505073" cy="506920"/>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sp>
        <p:nvSpPr>
          <p:cNvPr id="4" name="!!Red text">
            <a:extLst>
              <a:ext uri="{FF2B5EF4-FFF2-40B4-BE49-F238E27FC236}">
                <a16:creationId xmlns:a16="http://schemas.microsoft.com/office/drawing/2014/main" id="{D9F03FE0-67FD-A671-C09A-C93DA65A427E}"/>
              </a:ext>
            </a:extLst>
          </p:cNvPr>
          <p:cNvSpPr txBox="1"/>
          <p:nvPr/>
        </p:nvSpPr>
        <p:spPr>
          <a:xfrm>
            <a:off x="4402073" y="1840251"/>
            <a:ext cx="3376245"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Measured as a frequency</a:t>
            </a:r>
          </a:p>
        </p:txBody>
      </p:sp>
      <p:pic>
        <p:nvPicPr>
          <p:cNvPr id="2" name="!!Exhaust">
            <a:extLst>
              <a:ext uri="{FF2B5EF4-FFF2-40B4-BE49-F238E27FC236}">
                <a16:creationId xmlns:a16="http://schemas.microsoft.com/office/drawing/2014/main" id="{48EC1185-0C5E-5C27-2EB2-339C05F735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1250314" y="3458620"/>
            <a:ext cx="2090422" cy="3175248"/>
          </a:xfrm>
          <a:prstGeom prst="rect">
            <a:avLst/>
          </a:prstGeom>
          <a:noFill/>
          <a:extLst>
            <a:ext uri="{909E8E84-426E-40DD-AFC4-6F175D3DCCD1}">
              <a14:hiddenFill xmlns:a14="http://schemas.microsoft.com/office/drawing/2010/main">
                <a:solidFill>
                  <a:srgbClr val="FFFFFF"/>
                </a:solidFill>
              </a14:hiddenFill>
            </a:ext>
          </a:extLst>
        </p:spPr>
      </p:pic>
      <p:grpSp>
        <p:nvGrpSpPr>
          <p:cNvPr id="28" name="!!Exhaust box">
            <a:extLst>
              <a:ext uri="{FF2B5EF4-FFF2-40B4-BE49-F238E27FC236}">
                <a16:creationId xmlns:a16="http://schemas.microsoft.com/office/drawing/2014/main" id="{C1B9970B-C8ED-4942-107C-D9388FA99216}"/>
              </a:ext>
            </a:extLst>
          </p:cNvPr>
          <p:cNvGrpSpPr/>
          <p:nvPr/>
        </p:nvGrpSpPr>
        <p:grpSpPr>
          <a:xfrm>
            <a:off x="678947" y="5718629"/>
            <a:ext cx="3169153" cy="1244145"/>
            <a:chOff x="3672188" y="5151724"/>
            <a:chExt cx="3169153" cy="1244145"/>
          </a:xfrm>
        </p:grpSpPr>
        <p:sp>
          <p:nvSpPr>
            <p:cNvPr id="29" name="Rectangle 28">
              <a:extLst>
                <a:ext uri="{FF2B5EF4-FFF2-40B4-BE49-F238E27FC236}">
                  <a16:creationId xmlns:a16="http://schemas.microsoft.com/office/drawing/2014/main" id="{90A5CC53-5CEC-79C5-7454-DBEDCA4C11F9}"/>
                </a:ext>
              </a:extLst>
            </p:cNvPr>
            <p:cNvSpPr/>
            <p:nvPr/>
          </p:nvSpPr>
          <p:spPr>
            <a:xfrm>
              <a:off x="3672188" y="5151724"/>
              <a:ext cx="3169153" cy="1244145"/>
            </a:xfrm>
            <a:prstGeom prst="rect">
              <a:avLst/>
            </a:prstGeom>
            <a:solidFill>
              <a:schemeClr val="bg2"/>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TextBox 29">
              <a:extLst>
                <a:ext uri="{FF2B5EF4-FFF2-40B4-BE49-F238E27FC236}">
                  <a16:creationId xmlns:a16="http://schemas.microsoft.com/office/drawing/2014/main" id="{BEEEC13B-8832-2B38-2A0F-30AF46DA0472}"/>
                </a:ext>
              </a:extLst>
            </p:cNvPr>
            <p:cNvSpPr txBox="1"/>
            <p:nvPr/>
          </p:nvSpPr>
          <p:spPr>
            <a:xfrm>
              <a:off x="3938080" y="5434338"/>
              <a:ext cx="2741789" cy="646331"/>
            </a:xfrm>
            <a:prstGeom prst="rect">
              <a:avLst/>
            </a:prstGeom>
            <a:noFill/>
          </p:spPr>
          <p:txBody>
            <a:bodyPr wrap="square" rtlCol="0">
              <a:spAutoFit/>
            </a:bodyPr>
            <a:lstStyle/>
            <a:p>
              <a:pPr algn="ctr"/>
              <a:r>
                <a:rPr lang="en-US" dirty="0">
                  <a:latin typeface="Roboto Light" panose="02000000000000000000" pitchFamily="2" charset="0"/>
                  <a:ea typeface="Roboto Light" panose="02000000000000000000" pitchFamily="2" charset="0"/>
                </a:rPr>
                <a:t>How frequently we feel </a:t>
              </a:r>
              <a:r>
                <a:rPr lang="en-US" b="1" dirty="0">
                  <a:latin typeface="Roboto" panose="02000000000000000000" pitchFamily="2" charset="0"/>
                  <a:ea typeface="Roboto" panose="02000000000000000000" pitchFamily="2" charset="0"/>
                </a:rPr>
                <a:t>used up</a:t>
              </a:r>
              <a:r>
                <a:rPr lang="en-US" dirty="0">
                  <a:latin typeface="Roboto Light" panose="02000000000000000000" pitchFamily="2" charset="0"/>
                  <a:ea typeface="Roboto Light" panose="02000000000000000000" pitchFamily="2" charset="0"/>
                </a:rPr>
                <a:t> by our work</a:t>
              </a:r>
            </a:p>
          </p:txBody>
        </p:sp>
      </p:grpSp>
      <p:pic>
        <p:nvPicPr>
          <p:cNvPr id="3" name="!!Cynic">
            <a:extLst>
              <a:ext uri="{FF2B5EF4-FFF2-40B4-BE49-F238E27FC236}">
                <a16:creationId xmlns:a16="http://schemas.microsoft.com/office/drawing/2014/main" id="{55E13C01-E36A-0F1E-D98B-1CC8C05DDF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4567505" y="3548664"/>
            <a:ext cx="3039424" cy="3039424"/>
          </a:xfrm>
          <a:prstGeom prst="rect">
            <a:avLst/>
          </a:prstGeom>
          <a:noFill/>
          <a:extLst>
            <a:ext uri="{909E8E84-426E-40DD-AFC4-6F175D3DCCD1}">
              <a14:hiddenFill xmlns:a14="http://schemas.microsoft.com/office/drawing/2010/main">
                <a:solidFill>
                  <a:srgbClr val="FFFFFF"/>
                </a:solidFill>
              </a14:hiddenFill>
            </a:ext>
          </a:extLst>
        </p:spPr>
      </p:pic>
      <p:grpSp>
        <p:nvGrpSpPr>
          <p:cNvPr id="7" name="!!Cynic box">
            <a:extLst>
              <a:ext uri="{FF2B5EF4-FFF2-40B4-BE49-F238E27FC236}">
                <a16:creationId xmlns:a16="http://schemas.microsoft.com/office/drawing/2014/main" id="{63529857-EF11-BAEE-924D-94FE9797894E}"/>
              </a:ext>
            </a:extLst>
          </p:cNvPr>
          <p:cNvGrpSpPr/>
          <p:nvPr/>
        </p:nvGrpSpPr>
        <p:grpSpPr>
          <a:xfrm>
            <a:off x="4238493" y="5718629"/>
            <a:ext cx="3543124" cy="1225096"/>
            <a:chOff x="3491214" y="5170774"/>
            <a:chExt cx="3543124" cy="1225096"/>
          </a:xfrm>
        </p:grpSpPr>
        <p:sp>
          <p:nvSpPr>
            <p:cNvPr id="8" name="Rectangle 7">
              <a:extLst>
                <a:ext uri="{FF2B5EF4-FFF2-40B4-BE49-F238E27FC236}">
                  <a16:creationId xmlns:a16="http://schemas.microsoft.com/office/drawing/2014/main" id="{97A55630-E0B9-69FA-FB81-7AE8368D1C09}"/>
                </a:ext>
              </a:extLst>
            </p:cNvPr>
            <p:cNvSpPr/>
            <p:nvPr/>
          </p:nvSpPr>
          <p:spPr>
            <a:xfrm>
              <a:off x="3491214" y="5170774"/>
              <a:ext cx="3543124" cy="1225096"/>
            </a:xfrm>
            <a:prstGeom prst="rect">
              <a:avLst/>
            </a:prstGeom>
            <a:solidFill>
              <a:schemeClr val="bg2"/>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a:extLst>
                <a:ext uri="{FF2B5EF4-FFF2-40B4-BE49-F238E27FC236}">
                  <a16:creationId xmlns:a16="http://schemas.microsoft.com/office/drawing/2014/main" id="{CAC43BCB-748D-9AF9-BF6A-DE1C6EC923E8}"/>
                </a:ext>
              </a:extLst>
            </p:cNvPr>
            <p:cNvSpPr txBox="1"/>
            <p:nvPr/>
          </p:nvSpPr>
          <p:spPr>
            <a:xfrm>
              <a:off x="3672188" y="5469680"/>
              <a:ext cx="3300345" cy="646331"/>
            </a:xfrm>
            <a:prstGeom prst="rect">
              <a:avLst/>
            </a:prstGeom>
            <a:noFill/>
          </p:spPr>
          <p:txBody>
            <a:bodyPr wrap="square" rtlCol="0">
              <a:spAutoFit/>
            </a:bodyPr>
            <a:lstStyle/>
            <a:p>
              <a:pPr algn="ctr"/>
              <a:r>
                <a:rPr lang="en-US" dirty="0">
                  <a:latin typeface="Roboto Light" panose="02000000000000000000" pitchFamily="2" charset="0"/>
                  <a:ea typeface="Roboto Light" panose="02000000000000000000" pitchFamily="2" charset="0"/>
                </a:rPr>
                <a:t>How frequently we feel </a:t>
              </a:r>
              <a:r>
                <a:rPr lang="en-US" b="1" dirty="0">
                  <a:latin typeface="Roboto" panose="02000000000000000000" pitchFamily="2" charset="0"/>
                  <a:ea typeface="Roboto" panose="02000000000000000000" pitchFamily="2" charset="0"/>
                </a:rPr>
                <a:t>disengaged from</a:t>
              </a:r>
              <a:r>
                <a:rPr lang="en-US" dirty="0">
                  <a:latin typeface="Roboto Light" panose="02000000000000000000" pitchFamily="2" charset="0"/>
                  <a:ea typeface="Roboto Light" panose="02000000000000000000" pitchFamily="2" charset="0"/>
                </a:rPr>
                <a:t> our work</a:t>
              </a:r>
            </a:p>
          </p:txBody>
        </p:sp>
      </p:grpSp>
      <p:pic>
        <p:nvPicPr>
          <p:cNvPr id="2050" name="!!Efficacy">
            <a:extLst>
              <a:ext uri="{FF2B5EF4-FFF2-40B4-BE49-F238E27FC236}">
                <a16:creationId xmlns:a16="http://schemas.microsoft.com/office/drawing/2014/main" id="{BAF505D2-4F8D-F2ED-AA36-4097311A1E3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8314949" y="3409036"/>
            <a:ext cx="3169153" cy="3175248"/>
          </a:xfrm>
          <a:prstGeom prst="rect">
            <a:avLst/>
          </a:prstGeom>
          <a:noFill/>
          <a:extLst>
            <a:ext uri="{909E8E84-426E-40DD-AFC4-6F175D3DCCD1}">
              <a14:hiddenFill xmlns:a14="http://schemas.microsoft.com/office/drawing/2010/main">
                <a:solidFill>
                  <a:srgbClr val="FFFFFF"/>
                </a:solidFill>
              </a14:hiddenFill>
            </a:ext>
          </a:extLst>
        </p:spPr>
      </p:pic>
      <p:grpSp>
        <p:nvGrpSpPr>
          <p:cNvPr id="33" name="!!Efficacy box">
            <a:extLst>
              <a:ext uri="{FF2B5EF4-FFF2-40B4-BE49-F238E27FC236}">
                <a16:creationId xmlns:a16="http://schemas.microsoft.com/office/drawing/2014/main" id="{4D466ED2-A0C0-1924-BB5E-BDF9E5B6B392}"/>
              </a:ext>
            </a:extLst>
          </p:cNvPr>
          <p:cNvGrpSpPr/>
          <p:nvPr/>
        </p:nvGrpSpPr>
        <p:grpSpPr>
          <a:xfrm>
            <a:off x="8274244" y="6995885"/>
            <a:ext cx="3656499" cy="1225096"/>
            <a:chOff x="3540997" y="5170774"/>
            <a:chExt cx="3300345" cy="1225096"/>
          </a:xfrm>
        </p:grpSpPr>
        <p:sp>
          <p:nvSpPr>
            <p:cNvPr id="34" name="Rectangle 33">
              <a:extLst>
                <a:ext uri="{FF2B5EF4-FFF2-40B4-BE49-F238E27FC236}">
                  <a16:creationId xmlns:a16="http://schemas.microsoft.com/office/drawing/2014/main" id="{231872CF-6C28-3E0A-A06D-19B53211DB73}"/>
                </a:ext>
              </a:extLst>
            </p:cNvPr>
            <p:cNvSpPr/>
            <p:nvPr/>
          </p:nvSpPr>
          <p:spPr>
            <a:xfrm>
              <a:off x="3540997" y="5170774"/>
              <a:ext cx="3300345" cy="1225096"/>
            </a:xfrm>
            <a:prstGeom prst="rect">
              <a:avLst/>
            </a:prstGeom>
            <a:solidFill>
              <a:schemeClr val="bg2"/>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TextBox 35">
              <a:extLst>
                <a:ext uri="{FF2B5EF4-FFF2-40B4-BE49-F238E27FC236}">
                  <a16:creationId xmlns:a16="http://schemas.microsoft.com/office/drawing/2014/main" id="{18E9A136-055C-2970-8933-A9488FA30BA3}"/>
                </a:ext>
              </a:extLst>
            </p:cNvPr>
            <p:cNvSpPr txBox="1"/>
            <p:nvPr/>
          </p:nvSpPr>
          <p:spPr>
            <a:xfrm>
              <a:off x="3738863" y="5460156"/>
              <a:ext cx="3011992" cy="646331"/>
            </a:xfrm>
            <a:prstGeom prst="rect">
              <a:avLst/>
            </a:prstGeom>
            <a:noFill/>
          </p:spPr>
          <p:txBody>
            <a:bodyPr wrap="square" rtlCol="0">
              <a:spAutoFit/>
            </a:bodyPr>
            <a:lstStyle/>
            <a:p>
              <a:pPr algn="ctr"/>
              <a:r>
                <a:rPr lang="en-US" dirty="0">
                  <a:latin typeface="Roboto Light" panose="02000000000000000000" pitchFamily="2" charset="0"/>
                  <a:ea typeface="Roboto Light" panose="02000000000000000000" pitchFamily="2" charset="0"/>
                </a:rPr>
                <a:t>How frequently we feel </a:t>
              </a:r>
              <a:r>
                <a:rPr lang="en-US" b="1" dirty="0">
                  <a:latin typeface="Roboto" panose="02000000000000000000" pitchFamily="2" charset="0"/>
                  <a:ea typeface="Roboto" panose="02000000000000000000" pitchFamily="2" charset="0"/>
                </a:rPr>
                <a:t>effective/competent</a:t>
              </a:r>
              <a:r>
                <a:rPr lang="en-US" dirty="0">
                  <a:latin typeface="Roboto Light" panose="02000000000000000000" pitchFamily="2" charset="0"/>
                  <a:ea typeface="Roboto Light" panose="02000000000000000000" pitchFamily="2" charset="0"/>
                </a:rPr>
                <a:t> at work</a:t>
              </a:r>
            </a:p>
          </p:txBody>
        </p:sp>
      </p:grpSp>
      <p:sp>
        <p:nvSpPr>
          <p:cNvPr id="18" name="!!MBI 3">
            <a:extLst>
              <a:ext uri="{FF2B5EF4-FFF2-40B4-BE49-F238E27FC236}">
                <a16:creationId xmlns:a16="http://schemas.microsoft.com/office/drawing/2014/main" id="{A2889347-D726-5E23-9394-2D9173B72C96}"/>
              </a:ext>
            </a:extLst>
          </p:cNvPr>
          <p:cNvSpPr txBox="1"/>
          <p:nvPr/>
        </p:nvSpPr>
        <p:spPr>
          <a:xfrm>
            <a:off x="7467600" y="2344325"/>
            <a:ext cx="4724400" cy="830997"/>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Professional</a:t>
            </a:r>
            <a:br>
              <a:rPr lang="en-US" sz="2400" b="1" dirty="0">
                <a:solidFill>
                  <a:srgbClr val="2D3E50"/>
                </a:solidFill>
                <a:latin typeface="Roboto Light" panose="02000000000000000000" pitchFamily="2" charset="0"/>
                <a:ea typeface="Roboto Light" panose="02000000000000000000" pitchFamily="2" charset="0"/>
              </a:rPr>
            </a:br>
            <a:r>
              <a:rPr lang="en-US" sz="2400" b="1" dirty="0">
                <a:solidFill>
                  <a:srgbClr val="2D3E50"/>
                </a:solidFill>
                <a:latin typeface="Roboto Light" panose="02000000000000000000" pitchFamily="2" charset="0"/>
                <a:ea typeface="Roboto Light" panose="02000000000000000000" pitchFamily="2" charset="0"/>
              </a:rPr>
              <a:t>Efficacy</a:t>
            </a:r>
          </a:p>
        </p:txBody>
      </p:sp>
      <p:sp>
        <p:nvSpPr>
          <p:cNvPr id="23" name="!!MBI 2">
            <a:extLst>
              <a:ext uri="{FF2B5EF4-FFF2-40B4-BE49-F238E27FC236}">
                <a16:creationId xmlns:a16="http://schemas.microsoft.com/office/drawing/2014/main" id="{47651BB0-5738-5BDE-80F5-665ABE7D7916}"/>
              </a:ext>
            </a:extLst>
          </p:cNvPr>
          <p:cNvSpPr txBox="1"/>
          <p:nvPr/>
        </p:nvSpPr>
        <p:spPr>
          <a:xfrm>
            <a:off x="4114800" y="2516448"/>
            <a:ext cx="3962399"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Cynicism</a:t>
            </a:r>
          </a:p>
        </p:txBody>
      </p:sp>
      <p:sp>
        <p:nvSpPr>
          <p:cNvPr id="6" name="!!MBI 1">
            <a:extLst>
              <a:ext uri="{FF2B5EF4-FFF2-40B4-BE49-F238E27FC236}">
                <a16:creationId xmlns:a16="http://schemas.microsoft.com/office/drawing/2014/main" id="{001A021A-7D1E-4AC3-B2F4-3E437E635BC7}"/>
              </a:ext>
            </a:extLst>
          </p:cNvPr>
          <p:cNvSpPr txBox="1"/>
          <p:nvPr/>
        </p:nvSpPr>
        <p:spPr>
          <a:xfrm>
            <a:off x="-2611" y="2534825"/>
            <a:ext cx="4523802"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Exhaustion</a:t>
            </a:r>
          </a:p>
        </p:txBody>
      </p:sp>
      <p:pic>
        <p:nvPicPr>
          <p:cNvPr id="15" name="!!MBI">
            <a:extLst>
              <a:ext uri="{FF2B5EF4-FFF2-40B4-BE49-F238E27FC236}">
                <a16:creationId xmlns:a16="http://schemas.microsoft.com/office/drawing/2014/main" id="{F746B25F-030E-0487-C9E1-08F888568A8D}"/>
              </a:ext>
            </a:extLst>
          </p:cNvPr>
          <p:cNvPicPr>
            <a:picLocks noChangeAspect="1"/>
          </p:cNvPicPr>
          <p:nvPr/>
        </p:nvPicPr>
        <p:blipFill>
          <a:blip r:embed="rId6"/>
          <a:stretch>
            <a:fillRect/>
          </a:stretch>
        </p:blipFill>
        <p:spPr>
          <a:xfrm>
            <a:off x="-2611" y="506238"/>
            <a:ext cx="1550526" cy="2000225"/>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830997"/>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Maslach Burnout Inventory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Black" panose="02000000000000000000" pitchFamily="2" charset="0"/>
                <a:ea typeface="Roboto Black" panose="02000000000000000000" pitchFamily="2" charset="0"/>
              </a:rPr>
              <a:t>3 scales for 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7"/>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cxnSp>
        <p:nvCxnSpPr>
          <p:cNvPr id="10" name="Line 1">
            <a:extLst>
              <a:ext uri="{FF2B5EF4-FFF2-40B4-BE49-F238E27FC236}">
                <a16:creationId xmlns:a16="http://schemas.microsoft.com/office/drawing/2014/main" id="{23EFDDAA-157C-E317-E441-66D8D75222E1}"/>
              </a:ext>
            </a:extLst>
          </p:cNvPr>
          <p:cNvCxnSpPr>
            <a:cxnSpLocks/>
          </p:cNvCxnSpPr>
          <p:nvPr/>
        </p:nvCxnSpPr>
        <p:spPr>
          <a:xfrm flipH="1">
            <a:off x="3133725" y="2240361"/>
            <a:ext cx="2619375" cy="506920"/>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cxnSp>
        <p:nvCxnSpPr>
          <p:cNvPr id="17" name="Line 1">
            <a:extLst>
              <a:ext uri="{FF2B5EF4-FFF2-40B4-BE49-F238E27FC236}">
                <a16:creationId xmlns:a16="http://schemas.microsoft.com/office/drawing/2014/main" id="{69CF9394-7A47-50C3-4BB2-ED449A440E71}"/>
              </a:ext>
            </a:extLst>
          </p:cNvPr>
          <p:cNvCxnSpPr>
            <a:cxnSpLocks/>
            <a:stCxn id="4" idx="2"/>
            <a:endCxn id="23" idx="0"/>
          </p:cNvCxnSpPr>
          <p:nvPr/>
        </p:nvCxnSpPr>
        <p:spPr>
          <a:xfrm>
            <a:off x="6090196" y="2240361"/>
            <a:ext cx="5804" cy="276087"/>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74017935"/>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Gray bg">
            <a:extLst>
              <a:ext uri="{FF2B5EF4-FFF2-40B4-BE49-F238E27FC236}">
                <a16:creationId xmlns:a16="http://schemas.microsoft.com/office/drawing/2014/main" id="{98021589-8EA4-E579-67D0-A26C50FF359D}"/>
              </a:ext>
            </a:extLst>
          </p:cNvPr>
          <p:cNvSpPr/>
          <p:nvPr/>
        </p:nvSpPr>
        <p:spPr>
          <a:xfrm>
            <a:off x="0" y="2121980"/>
            <a:ext cx="12192000" cy="4736020"/>
          </a:xfrm>
          <a:prstGeom prst="rect">
            <a:avLst/>
          </a:prstGeom>
          <a:solidFill>
            <a:srgbClr val="D1D8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9EDD8AD1-2A30-35BC-267E-35AB685AEC0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120386" y="2162869"/>
            <a:ext cx="4738114" cy="4738114"/>
          </a:xfrm>
          <a:prstGeom prst="rect">
            <a:avLst/>
          </a:prstGeom>
        </p:spPr>
      </p:pic>
      <p:pic>
        <p:nvPicPr>
          <p:cNvPr id="7" name="!!Lady face down">
            <a:extLst>
              <a:ext uri="{FF2B5EF4-FFF2-40B4-BE49-F238E27FC236}">
                <a16:creationId xmlns:a16="http://schemas.microsoft.com/office/drawing/2014/main" id="{053611BD-C1D2-5E7A-CAC4-C16720946A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16703" y="2121980"/>
            <a:ext cx="5494405" cy="475126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4639A065-08A2-8B3F-B621-3AE20C6219FF}"/>
              </a:ext>
            </a:extLst>
          </p:cNvPr>
          <p:cNvPicPr>
            <a:picLocks noChangeAspect="1"/>
          </p:cNvPicPr>
          <p:nvPr/>
        </p:nvPicPr>
        <p:blipFill>
          <a:blip r:embed="rId5"/>
          <a:stretch>
            <a:fillRect/>
          </a:stretch>
        </p:blipFill>
        <p:spPr>
          <a:xfrm>
            <a:off x="12032493" y="6896100"/>
            <a:ext cx="1874007" cy="1409700"/>
          </a:xfrm>
          <a:prstGeom prst="rect">
            <a:avLst/>
          </a:prstGeom>
        </p:spPr>
      </p:pic>
      <p:sp>
        <p:nvSpPr>
          <p:cNvPr id="9" name="!!Header bar">
            <a:extLst>
              <a:ext uri="{FF2B5EF4-FFF2-40B4-BE49-F238E27FC236}">
                <a16:creationId xmlns:a16="http://schemas.microsoft.com/office/drawing/2014/main" id="{A8D0EBCA-137E-ADF9-58E9-0BB84D306F48}"/>
              </a:ext>
            </a:extLst>
          </p:cNvPr>
          <p:cNvSpPr/>
          <p:nvPr/>
        </p:nvSpPr>
        <p:spPr>
          <a:xfrm>
            <a:off x="0" y="-53340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Battery">
            <a:extLst>
              <a:ext uri="{FF2B5EF4-FFF2-40B4-BE49-F238E27FC236}">
                <a16:creationId xmlns:a16="http://schemas.microsoft.com/office/drawing/2014/main" id="{787378B6-7A7E-5A64-D75B-FE0B8CC7C1A9}"/>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2164485" y="2497740"/>
            <a:ext cx="1140477" cy="412375"/>
          </a:xfrm>
          <a:prstGeom prst="rect">
            <a:avLst/>
          </a:prstGeom>
        </p:spPr>
      </p:pic>
      <p:sp>
        <p:nvSpPr>
          <p:cNvPr id="3" name="!!Bio">
            <a:extLst>
              <a:ext uri="{FF2B5EF4-FFF2-40B4-BE49-F238E27FC236}">
                <a16:creationId xmlns:a16="http://schemas.microsoft.com/office/drawing/2014/main" id="{B13862B7-7CBB-0463-F6BB-A19C226C1FD7}"/>
              </a:ext>
            </a:extLst>
          </p:cNvPr>
          <p:cNvSpPr txBox="1"/>
          <p:nvPr/>
        </p:nvSpPr>
        <p:spPr>
          <a:xfrm>
            <a:off x="3067545" y="1632009"/>
            <a:ext cx="6095010" cy="461665"/>
          </a:xfrm>
          <a:prstGeom prst="rect">
            <a:avLst/>
          </a:prstGeom>
          <a:noFill/>
        </p:spPr>
        <p:txBody>
          <a:bodyPr wrap="square">
            <a:spAutoFit/>
          </a:bodyPr>
          <a:lstStyle/>
          <a:p>
            <a:pPr algn="ctr"/>
            <a:r>
              <a:rPr lang="en-US" sz="2400" dirty="0">
                <a:solidFill>
                  <a:srgbClr val="2D3E50"/>
                </a:solidFill>
                <a:latin typeface="Roboto Thin" panose="02000000000000000000" pitchFamily="2" charset="0"/>
                <a:ea typeface="Roboto Thin" panose="02000000000000000000" pitchFamily="2" charset="0"/>
              </a:rPr>
              <a:t>Seth Petry-Johnson</a:t>
            </a:r>
            <a:endParaRPr lang="en-US" sz="2400" dirty="0">
              <a:solidFill>
                <a:srgbClr val="C00000"/>
              </a:solidFill>
              <a:latin typeface="Roboto Thin" panose="02000000000000000000" pitchFamily="2" charset="0"/>
              <a:ea typeface="Roboto Thin" panose="02000000000000000000" pitchFamily="2" charset="0"/>
            </a:endParaRPr>
          </a:p>
        </p:txBody>
      </p:sp>
      <p:sp>
        <p:nvSpPr>
          <p:cNvPr id="6" name="!!Subtitle">
            <a:extLst>
              <a:ext uri="{FF2B5EF4-FFF2-40B4-BE49-F238E27FC236}">
                <a16:creationId xmlns:a16="http://schemas.microsoft.com/office/drawing/2014/main" id="{88B9FB4D-C2C3-2EB0-453B-EDA709C1F054}"/>
              </a:ext>
            </a:extLst>
          </p:cNvPr>
          <p:cNvSpPr txBox="1"/>
          <p:nvPr/>
        </p:nvSpPr>
        <p:spPr>
          <a:xfrm>
            <a:off x="3048495" y="894834"/>
            <a:ext cx="6095010" cy="584775"/>
          </a:xfrm>
          <a:prstGeom prst="rect">
            <a:avLst/>
          </a:prstGeom>
          <a:noFill/>
        </p:spPr>
        <p:txBody>
          <a:bodyPr wrap="square">
            <a:spAutoFit/>
          </a:bodyPr>
          <a:lstStyle/>
          <a:p>
            <a:pPr algn="ctr"/>
            <a:r>
              <a:rPr lang="en-US" sz="3200" dirty="0">
                <a:solidFill>
                  <a:srgbClr val="2D3E50"/>
                </a:solidFill>
                <a:latin typeface="Roboto" panose="02000000000000000000" pitchFamily="2" charset="0"/>
                <a:ea typeface="Roboto" panose="02000000000000000000" pitchFamily="2" charset="0"/>
              </a:rPr>
              <a:t>more than just a bad day!</a:t>
            </a:r>
            <a:endParaRPr lang="en-US" sz="3200" dirty="0">
              <a:solidFill>
                <a:srgbClr val="C00000"/>
              </a:solidFill>
              <a:latin typeface="Roboto" panose="02000000000000000000" pitchFamily="2" charset="0"/>
              <a:ea typeface="Roboto" panose="02000000000000000000" pitchFamily="2" charset="0"/>
            </a:endParaRPr>
          </a:p>
        </p:txBody>
      </p:sp>
      <p:sp>
        <p:nvSpPr>
          <p:cNvPr id="5" name="!!Title - Burnout">
            <a:extLst>
              <a:ext uri="{FF2B5EF4-FFF2-40B4-BE49-F238E27FC236}">
                <a16:creationId xmlns:a16="http://schemas.microsoft.com/office/drawing/2014/main" id="{5EFC0F82-E8B5-4413-FAD9-87B175385641}"/>
              </a:ext>
            </a:extLst>
          </p:cNvPr>
          <p:cNvSpPr txBox="1"/>
          <p:nvPr/>
        </p:nvSpPr>
        <p:spPr>
          <a:xfrm>
            <a:off x="3048495" y="262374"/>
            <a:ext cx="6095010" cy="646331"/>
          </a:xfrm>
          <a:prstGeom prst="rect">
            <a:avLst/>
          </a:prstGeom>
          <a:noFill/>
        </p:spPr>
        <p:txBody>
          <a:bodyPr wrap="square">
            <a:spAutoFit/>
          </a:bodyPr>
          <a:lstStyle/>
          <a:p>
            <a:pPr algn="ctr"/>
            <a:r>
              <a:rPr lang="en-US" sz="3600" dirty="0">
                <a:solidFill>
                  <a:srgbClr val="C00000"/>
                </a:solidFill>
                <a:latin typeface="Roboto Black" panose="02000000000000000000" pitchFamily="2" charset="0"/>
                <a:ea typeface="Roboto Black" panose="02000000000000000000" pitchFamily="2" charset="0"/>
              </a:rPr>
              <a:t>Burnout</a:t>
            </a:r>
          </a:p>
        </p:txBody>
      </p:sp>
      <p:pic>
        <p:nvPicPr>
          <p:cNvPr id="4" name="Picture 2">
            <a:extLst>
              <a:ext uri="{FF2B5EF4-FFF2-40B4-BE49-F238E27FC236}">
                <a16:creationId xmlns:a16="http://schemas.microsoft.com/office/drawing/2014/main" id="{778CE6BE-CF88-8B15-00C4-D39E94A67A8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79706" y="6873240"/>
            <a:ext cx="1435344" cy="11965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568759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Line 1">
            <a:extLst>
              <a:ext uri="{FF2B5EF4-FFF2-40B4-BE49-F238E27FC236}">
                <a16:creationId xmlns:a16="http://schemas.microsoft.com/office/drawing/2014/main" id="{2CDE2082-2264-A97F-DFC5-0F86BD51D5A9}"/>
              </a:ext>
            </a:extLst>
          </p:cNvPr>
          <p:cNvCxnSpPr>
            <a:cxnSpLocks/>
          </p:cNvCxnSpPr>
          <p:nvPr/>
        </p:nvCxnSpPr>
        <p:spPr>
          <a:xfrm>
            <a:off x="6438902" y="2240361"/>
            <a:ext cx="2505073" cy="506920"/>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sp>
        <p:nvSpPr>
          <p:cNvPr id="4" name="!!Red text">
            <a:extLst>
              <a:ext uri="{FF2B5EF4-FFF2-40B4-BE49-F238E27FC236}">
                <a16:creationId xmlns:a16="http://schemas.microsoft.com/office/drawing/2014/main" id="{D9F03FE0-67FD-A671-C09A-C93DA65A427E}"/>
              </a:ext>
            </a:extLst>
          </p:cNvPr>
          <p:cNvSpPr txBox="1"/>
          <p:nvPr/>
        </p:nvSpPr>
        <p:spPr>
          <a:xfrm>
            <a:off x="4402073" y="1840251"/>
            <a:ext cx="3376245"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Measured as a frequency</a:t>
            </a:r>
          </a:p>
        </p:txBody>
      </p:sp>
      <p:pic>
        <p:nvPicPr>
          <p:cNvPr id="2" name="!!Exhaust">
            <a:extLst>
              <a:ext uri="{FF2B5EF4-FFF2-40B4-BE49-F238E27FC236}">
                <a16:creationId xmlns:a16="http://schemas.microsoft.com/office/drawing/2014/main" id="{48EC1185-0C5E-5C27-2EB2-339C05F735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1250314" y="3458620"/>
            <a:ext cx="2090422" cy="3175248"/>
          </a:xfrm>
          <a:prstGeom prst="rect">
            <a:avLst/>
          </a:prstGeom>
          <a:noFill/>
          <a:extLst>
            <a:ext uri="{909E8E84-426E-40DD-AFC4-6F175D3DCCD1}">
              <a14:hiddenFill xmlns:a14="http://schemas.microsoft.com/office/drawing/2010/main">
                <a:solidFill>
                  <a:srgbClr val="FFFFFF"/>
                </a:solidFill>
              </a14:hiddenFill>
            </a:ext>
          </a:extLst>
        </p:spPr>
      </p:pic>
      <p:grpSp>
        <p:nvGrpSpPr>
          <p:cNvPr id="28" name="!!Exhaust box">
            <a:extLst>
              <a:ext uri="{FF2B5EF4-FFF2-40B4-BE49-F238E27FC236}">
                <a16:creationId xmlns:a16="http://schemas.microsoft.com/office/drawing/2014/main" id="{C1B9970B-C8ED-4942-107C-D9388FA99216}"/>
              </a:ext>
            </a:extLst>
          </p:cNvPr>
          <p:cNvGrpSpPr/>
          <p:nvPr/>
        </p:nvGrpSpPr>
        <p:grpSpPr>
          <a:xfrm>
            <a:off x="678947" y="5718629"/>
            <a:ext cx="3169153" cy="1244145"/>
            <a:chOff x="3672188" y="5151724"/>
            <a:chExt cx="3169153" cy="1244145"/>
          </a:xfrm>
        </p:grpSpPr>
        <p:sp>
          <p:nvSpPr>
            <p:cNvPr id="29" name="Rectangle 28">
              <a:extLst>
                <a:ext uri="{FF2B5EF4-FFF2-40B4-BE49-F238E27FC236}">
                  <a16:creationId xmlns:a16="http://schemas.microsoft.com/office/drawing/2014/main" id="{90A5CC53-5CEC-79C5-7454-DBEDCA4C11F9}"/>
                </a:ext>
              </a:extLst>
            </p:cNvPr>
            <p:cNvSpPr/>
            <p:nvPr/>
          </p:nvSpPr>
          <p:spPr>
            <a:xfrm>
              <a:off x="3672188" y="5151724"/>
              <a:ext cx="3169153" cy="1244145"/>
            </a:xfrm>
            <a:prstGeom prst="rect">
              <a:avLst/>
            </a:prstGeom>
            <a:solidFill>
              <a:schemeClr val="bg2"/>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TextBox 29">
              <a:extLst>
                <a:ext uri="{FF2B5EF4-FFF2-40B4-BE49-F238E27FC236}">
                  <a16:creationId xmlns:a16="http://schemas.microsoft.com/office/drawing/2014/main" id="{BEEEC13B-8832-2B38-2A0F-30AF46DA0472}"/>
                </a:ext>
              </a:extLst>
            </p:cNvPr>
            <p:cNvSpPr txBox="1"/>
            <p:nvPr/>
          </p:nvSpPr>
          <p:spPr>
            <a:xfrm>
              <a:off x="3938080" y="5434338"/>
              <a:ext cx="2741789" cy="646331"/>
            </a:xfrm>
            <a:prstGeom prst="rect">
              <a:avLst/>
            </a:prstGeom>
            <a:noFill/>
          </p:spPr>
          <p:txBody>
            <a:bodyPr wrap="square" rtlCol="0">
              <a:spAutoFit/>
            </a:bodyPr>
            <a:lstStyle/>
            <a:p>
              <a:pPr algn="ctr"/>
              <a:r>
                <a:rPr lang="en-US" dirty="0">
                  <a:latin typeface="Roboto Light" panose="02000000000000000000" pitchFamily="2" charset="0"/>
                  <a:ea typeface="Roboto Light" panose="02000000000000000000" pitchFamily="2" charset="0"/>
                </a:rPr>
                <a:t>How frequently we feel </a:t>
              </a:r>
              <a:r>
                <a:rPr lang="en-US" b="1" dirty="0">
                  <a:latin typeface="Roboto" panose="02000000000000000000" pitchFamily="2" charset="0"/>
                  <a:ea typeface="Roboto" panose="02000000000000000000" pitchFamily="2" charset="0"/>
                </a:rPr>
                <a:t>used up</a:t>
              </a:r>
              <a:r>
                <a:rPr lang="en-US" dirty="0">
                  <a:latin typeface="Roboto Light" panose="02000000000000000000" pitchFamily="2" charset="0"/>
                  <a:ea typeface="Roboto Light" panose="02000000000000000000" pitchFamily="2" charset="0"/>
                </a:rPr>
                <a:t> by our work</a:t>
              </a:r>
            </a:p>
          </p:txBody>
        </p:sp>
      </p:grpSp>
      <p:pic>
        <p:nvPicPr>
          <p:cNvPr id="3" name="!!Cynic">
            <a:extLst>
              <a:ext uri="{FF2B5EF4-FFF2-40B4-BE49-F238E27FC236}">
                <a16:creationId xmlns:a16="http://schemas.microsoft.com/office/drawing/2014/main" id="{55E13C01-E36A-0F1E-D98B-1CC8C05DDF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4567505" y="3548664"/>
            <a:ext cx="3039424" cy="3039424"/>
          </a:xfrm>
          <a:prstGeom prst="rect">
            <a:avLst/>
          </a:prstGeom>
          <a:noFill/>
          <a:extLst>
            <a:ext uri="{909E8E84-426E-40DD-AFC4-6F175D3DCCD1}">
              <a14:hiddenFill xmlns:a14="http://schemas.microsoft.com/office/drawing/2010/main">
                <a:solidFill>
                  <a:srgbClr val="FFFFFF"/>
                </a:solidFill>
              </a14:hiddenFill>
            </a:ext>
          </a:extLst>
        </p:spPr>
      </p:pic>
      <p:grpSp>
        <p:nvGrpSpPr>
          <p:cNvPr id="7" name="!!Cynic box">
            <a:extLst>
              <a:ext uri="{FF2B5EF4-FFF2-40B4-BE49-F238E27FC236}">
                <a16:creationId xmlns:a16="http://schemas.microsoft.com/office/drawing/2014/main" id="{63529857-EF11-BAEE-924D-94FE9797894E}"/>
              </a:ext>
            </a:extLst>
          </p:cNvPr>
          <p:cNvGrpSpPr/>
          <p:nvPr/>
        </p:nvGrpSpPr>
        <p:grpSpPr>
          <a:xfrm>
            <a:off x="4238493" y="5718629"/>
            <a:ext cx="3543124" cy="1225096"/>
            <a:chOff x="3491214" y="5170774"/>
            <a:chExt cx="3543124" cy="1225096"/>
          </a:xfrm>
        </p:grpSpPr>
        <p:sp>
          <p:nvSpPr>
            <p:cNvPr id="8" name="Rectangle 7">
              <a:extLst>
                <a:ext uri="{FF2B5EF4-FFF2-40B4-BE49-F238E27FC236}">
                  <a16:creationId xmlns:a16="http://schemas.microsoft.com/office/drawing/2014/main" id="{97A55630-E0B9-69FA-FB81-7AE8368D1C09}"/>
                </a:ext>
              </a:extLst>
            </p:cNvPr>
            <p:cNvSpPr/>
            <p:nvPr/>
          </p:nvSpPr>
          <p:spPr>
            <a:xfrm>
              <a:off x="3491214" y="5170774"/>
              <a:ext cx="3543124" cy="1225096"/>
            </a:xfrm>
            <a:prstGeom prst="rect">
              <a:avLst/>
            </a:prstGeom>
            <a:solidFill>
              <a:schemeClr val="bg2"/>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a:extLst>
                <a:ext uri="{FF2B5EF4-FFF2-40B4-BE49-F238E27FC236}">
                  <a16:creationId xmlns:a16="http://schemas.microsoft.com/office/drawing/2014/main" id="{CAC43BCB-748D-9AF9-BF6A-DE1C6EC923E8}"/>
                </a:ext>
              </a:extLst>
            </p:cNvPr>
            <p:cNvSpPr txBox="1"/>
            <p:nvPr/>
          </p:nvSpPr>
          <p:spPr>
            <a:xfrm>
              <a:off x="3672188" y="5469680"/>
              <a:ext cx="3300345" cy="646331"/>
            </a:xfrm>
            <a:prstGeom prst="rect">
              <a:avLst/>
            </a:prstGeom>
            <a:noFill/>
          </p:spPr>
          <p:txBody>
            <a:bodyPr wrap="square" rtlCol="0">
              <a:spAutoFit/>
            </a:bodyPr>
            <a:lstStyle/>
            <a:p>
              <a:pPr algn="ctr"/>
              <a:r>
                <a:rPr lang="en-US" dirty="0">
                  <a:latin typeface="Roboto Light" panose="02000000000000000000" pitchFamily="2" charset="0"/>
                  <a:ea typeface="Roboto Light" panose="02000000000000000000" pitchFamily="2" charset="0"/>
                </a:rPr>
                <a:t>How frequently we feel </a:t>
              </a:r>
              <a:r>
                <a:rPr lang="en-US" b="1" dirty="0">
                  <a:latin typeface="Roboto" panose="02000000000000000000" pitchFamily="2" charset="0"/>
                  <a:ea typeface="Roboto" panose="02000000000000000000" pitchFamily="2" charset="0"/>
                </a:rPr>
                <a:t>disengaged from</a:t>
              </a:r>
              <a:r>
                <a:rPr lang="en-US" dirty="0">
                  <a:latin typeface="Roboto Light" panose="02000000000000000000" pitchFamily="2" charset="0"/>
                  <a:ea typeface="Roboto Light" panose="02000000000000000000" pitchFamily="2" charset="0"/>
                </a:rPr>
                <a:t> our work</a:t>
              </a:r>
            </a:p>
          </p:txBody>
        </p:sp>
      </p:grpSp>
      <p:pic>
        <p:nvPicPr>
          <p:cNvPr id="2050" name="!!Efficacy">
            <a:extLst>
              <a:ext uri="{FF2B5EF4-FFF2-40B4-BE49-F238E27FC236}">
                <a16:creationId xmlns:a16="http://schemas.microsoft.com/office/drawing/2014/main" id="{BAF505D2-4F8D-F2ED-AA36-4097311A1E3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8314949" y="3409036"/>
            <a:ext cx="3169153" cy="3175248"/>
          </a:xfrm>
          <a:prstGeom prst="rect">
            <a:avLst/>
          </a:prstGeom>
          <a:noFill/>
          <a:extLst>
            <a:ext uri="{909E8E84-426E-40DD-AFC4-6F175D3DCCD1}">
              <a14:hiddenFill xmlns:a14="http://schemas.microsoft.com/office/drawing/2010/main">
                <a:solidFill>
                  <a:srgbClr val="FFFFFF"/>
                </a:solidFill>
              </a14:hiddenFill>
            </a:ext>
          </a:extLst>
        </p:spPr>
      </p:pic>
      <p:grpSp>
        <p:nvGrpSpPr>
          <p:cNvPr id="33" name="!!Efficacy box">
            <a:extLst>
              <a:ext uri="{FF2B5EF4-FFF2-40B4-BE49-F238E27FC236}">
                <a16:creationId xmlns:a16="http://schemas.microsoft.com/office/drawing/2014/main" id="{4D466ED2-A0C0-1924-BB5E-BDF9E5B6B392}"/>
              </a:ext>
            </a:extLst>
          </p:cNvPr>
          <p:cNvGrpSpPr/>
          <p:nvPr/>
        </p:nvGrpSpPr>
        <p:grpSpPr>
          <a:xfrm>
            <a:off x="8274244" y="5718629"/>
            <a:ext cx="3656499" cy="1225096"/>
            <a:chOff x="3540997" y="5170774"/>
            <a:chExt cx="3300345" cy="1225096"/>
          </a:xfrm>
        </p:grpSpPr>
        <p:sp>
          <p:nvSpPr>
            <p:cNvPr id="34" name="Rectangle 33">
              <a:extLst>
                <a:ext uri="{FF2B5EF4-FFF2-40B4-BE49-F238E27FC236}">
                  <a16:creationId xmlns:a16="http://schemas.microsoft.com/office/drawing/2014/main" id="{231872CF-6C28-3E0A-A06D-19B53211DB73}"/>
                </a:ext>
              </a:extLst>
            </p:cNvPr>
            <p:cNvSpPr/>
            <p:nvPr/>
          </p:nvSpPr>
          <p:spPr>
            <a:xfrm>
              <a:off x="3540997" y="5170774"/>
              <a:ext cx="3300345" cy="1225096"/>
            </a:xfrm>
            <a:prstGeom prst="rect">
              <a:avLst/>
            </a:prstGeom>
            <a:solidFill>
              <a:schemeClr val="bg2"/>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TextBox 35">
              <a:extLst>
                <a:ext uri="{FF2B5EF4-FFF2-40B4-BE49-F238E27FC236}">
                  <a16:creationId xmlns:a16="http://schemas.microsoft.com/office/drawing/2014/main" id="{18E9A136-055C-2970-8933-A9488FA30BA3}"/>
                </a:ext>
              </a:extLst>
            </p:cNvPr>
            <p:cNvSpPr txBox="1"/>
            <p:nvPr/>
          </p:nvSpPr>
          <p:spPr>
            <a:xfrm>
              <a:off x="3738863" y="5460156"/>
              <a:ext cx="3011992" cy="646331"/>
            </a:xfrm>
            <a:prstGeom prst="rect">
              <a:avLst/>
            </a:prstGeom>
            <a:noFill/>
          </p:spPr>
          <p:txBody>
            <a:bodyPr wrap="square" rtlCol="0">
              <a:spAutoFit/>
            </a:bodyPr>
            <a:lstStyle/>
            <a:p>
              <a:pPr algn="ctr"/>
              <a:r>
                <a:rPr lang="en-US" dirty="0">
                  <a:latin typeface="Roboto Light" panose="02000000000000000000" pitchFamily="2" charset="0"/>
                  <a:ea typeface="Roboto Light" panose="02000000000000000000" pitchFamily="2" charset="0"/>
                </a:rPr>
                <a:t>How frequently we feel </a:t>
              </a:r>
              <a:r>
                <a:rPr lang="en-US" b="1" dirty="0">
                  <a:latin typeface="Roboto" panose="02000000000000000000" pitchFamily="2" charset="0"/>
                  <a:ea typeface="Roboto" panose="02000000000000000000" pitchFamily="2" charset="0"/>
                </a:rPr>
                <a:t>effective/competent</a:t>
              </a:r>
              <a:r>
                <a:rPr lang="en-US" dirty="0">
                  <a:latin typeface="Roboto Light" panose="02000000000000000000" pitchFamily="2" charset="0"/>
                  <a:ea typeface="Roboto Light" panose="02000000000000000000" pitchFamily="2" charset="0"/>
                </a:rPr>
                <a:t> at work</a:t>
              </a:r>
            </a:p>
          </p:txBody>
        </p:sp>
      </p:grpSp>
      <p:sp>
        <p:nvSpPr>
          <p:cNvPr id="18" name="!!MBI 3">
            <a:extLst>
              <a:ext uri="{FF2B5EF4-FFF2-40B4-BE49-F238E27FC236}">
                <a16:creationId xmlns:a16="http://schemas.microsoft.com/office/drawing/2014/main" id="{A2889347-D726-5E23-9394-2D9173B72C96}"/>
              </a:ext>
            </a:extLst>
          </p:cNvPr>
          <p:cNvSpPr txBox="1"/>
          <p:nvPr/>
        </p:nvSpPr>
        <p:spPr>
          <a:xfrm>
            <a:off x="7467600" y="2344325"/>
            <a:ext cx="4724400" cy="830997"/>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Professional</a:t>
            </a:r>
            <a:br>
              <a:rPr lang="en-US" sz="2400" b="1" dirty="0">
                <a:solidFill>
                  <a:srgbClr val="2D3E50"/>
                </a:solidFill>
                <a:latin typeface="Roboto Light" panose="02000000000000000000" pitchFamily="2" charset="0"/>
                <a:ea typeface="Roboto Light" panose="02000000000000000000" pitchFamily="2" charset="0"/>
              </a:rPr>
            </a:br>
            <a:r>
              <a:rPr lang="en-US" sz="2400" b="1" dirty="0">
                <a:solidFill>
                  <a:srgbClr val="2D3E50"/>
                </a:solidFill>
                <a:latin typeface="Roboto Light" panose="02000000000000000000" pitchFamily="2" charset="0"/>
                <a:ea typeface="Roboto Light" panose="02000000000000000000" pitchFamily="2" charset="0"/>
              </a:rPr>
              <a:t>Efficacy</a:t>
            </a:r>
          </a:p>
        </p:txBody>
      </p:sp>
      <p:sp>
        <p:nvSpPr>
          <p:cNvPr id="23" name="!!MBI 2">
            <a:extLst>
              <a:ext uri="{FF2B5EF4-FFF2-40B4-BE49-F238E27FC236}">
                <a16:creationId xmlns:a16="http://schemas.microsoft.com/office/drawing/2014/main" id="{47651BB0-5738-5BDE-80F5-665ABE7D7916}"/>
              </a:ext>
            </a:extLst>
          </p:cNvPr>
          <p:cNvSpPr txBox="1"/>
          <p:nvPr/>
        </p:nvSpPr>
        <p:spPr>
          <a:xfrm>
            <a:off x="4114800" y="2516448"/>
            <a:ext cx="3962399"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Cynicism</a:t>
            </a:r>
          </a:p>
        </p:txBody>
      </p:sp>
      <p:sp>
        <p:nvSpPr>
          <p:cNvPr id="6" name="!!MBI 1">
            <a:extLst>
              <a:ext uri="{FF2B5EF4-FFF2-40B4-BE49-F238E27FC236}">
                <a16:creationId xmlns:a16="http://schemas.microsoft.com/office/drawing/2014/main" id="{001A021A-7D1E-4AC3-B2F4-3E437E635BC7}"/>
              </a:ext>
            </a:extLst>
          </p:cNvPr>
          <p:cNvSpPr txBox="1"/>
          <p:nvPr/>
        </p:nvSpPr>
        <p:spPr>
          <a:xfrm>
            <a:off x="-2611" y="2534825"/>
            <a:ext cx="4523802"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Exhaustion</a:t>
            </a:r>
          </a:p>
        </p:txBody>
      </p:sp>
      <p:pic>
        <p:nvPicPr>
          <p:cNvPr id="15" name="!!MBI">
            <a:extLst>
              <a:ext uri="{FF2B5EF4-FFF2-40B4-BE49-F238E27FC236}">
                <a16:creationId xmlns:a16="http://schemas.microsoft.com/office/drawing/2014/main" id="{F746B25F-030E-0487-C9E1-08F888568A8D}"/>
              </a:ext>
            </a:extLst>
          </p:cNvPr>
          <p:cNvPicPr>
            <a:picLocks noChangeAspect="1"/>
          </p:cNvPicPr>
          <p:nvPr/>
        </p:nvPicPr>
        <p:blipFill>
          <a:blip r:embed="rId6"/>
          <a:stretch>
            <a:fillRect/>
          </a:stretch>
        </p:blipFill>
        <p:spPr>
          <a:xfrm>
            <a:off x="-2611" y="506238"/>
            <a:ext cx="1550526" cy="2000225"/>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830997"/>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Maslach Burnout Inventory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Black" panose="02000000000000000000" pitchFamily="2" charset="0"/>
                <a:ea typeface="Roboto Black" panose="02000000000000000000" pitchFamily="2" charset="0"/>
              </a:rPr>
              <a:t>3 scales for 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7"/>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cxnSp>
        <p:nvCxnSpPr>
          <p:cNvPr id="10" name="Line 1">
            <a:extLst>
              <a:ext uri="{FF2B5EF4-FFF2-40B4-BE49-F238E27FC236}">
                <a16:creationId xmlns:a16="http://schemas.microsoft.com/office/drawing/2014/main" id="{23EFDDAA-157C-E317-E441-66D8D75222E1}"/>
              </a:ext>
            </a:extLst>
          </p:cNvPr>
          <p:cNvCxnSpPr>
            <a:cxnSpLocks/>
          </p:cNvCxnSpPr>
          <p:nvPr/>
        </p:nvCxnSpPr>
        <p:spPr>
          <a:xfrm flipH="1">
            <a:off x="3133725" y="2240361"/>
            <a:ext cx="2619375" cy="506920"/>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cxnSp>
        <p:nvCxnSpPr>
          <p:cNvPr id="17" name="Line 1">
            <a:extLst>
              <a:ext uri="{FF2B5EF4-FFF2-40B4-BE49-F238E27FC236}">
                <a16:creationId xmlns:a16="http://schemas.microsoft.com/office/drawing/2014/main" id="{69CF9394-7A47-50C3-4BB2-ED449A440E71}"/>
              </a:ext>
            </a:extLst>
          </p:cNvPr>
          <p:cNvCxnSpPr>
            <a:cxnSpLocks/>
            <a:stCxn id="4" idx="2"/>
            <a:endCxn id="23" idx="0"/>
          </p:cNvCxnSpPr>
          <p:nvPr/>
        </p:nvCxnSpPr>
        <p:spPr>
          <a:xfrm>
            <a:off x="6090196" y="2240361"/>
            <a:ext cx="5804" cy="276087"/>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4915576"/>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Veng">
            <a:extLst>
              <a:ext uri="{FF2B5EF4-FFF2-40B4-BE49-F238E27FC236}">
                <a16:creationId xmlns:a16="http://schemas.microsoft.com/office/drawing/2014/main" id="{C12D38E3-0FD5-135B-1878-82C451B9C501}"/>
              </a:ext>
            </a:extLst>
          </p:cNvPr>
          <p:cNvPicPr>
            <a:picLocks noChangeAspect="1"/>
          </p:cNvPicPr>
          <p:nvPr/>
        </p:nvPicPr>
        <p:blipFill>
          <a:blip r:embed="rId3"/>
          <a:stretch>
            <a:fillRect/>
          </a:stretch>
        </p:blipFill>
        <p:spPr>
          <a:xfrm>
            <a:off x="9032455" y="1773073"/>
            <a:ext cx="2298151" cy="3581400"/>
          </a:xfrm>
          <a:prstGeom prst="rect">
            <a:avLst/>
          </a:prstGeom>
        </p:spPr>
      </p:pic>
      <p:pic>
        <p:nvPicPr>
          <p:cNvPr id="38" name="Picture 37">
            <a:extLst>
              <a:ext uri="{FF2B5EF4-FFF2-40B4-BE49-F238E27FC236}">
                <a16:creationId xmlns:a16="http://schemas.microsoft.com/office/drawing/2014/main" id="{6D41B690-FC2C-CCC2-10C6-3180B99AF699}"/>
              </a:ext>
            </a:extLst>
          </p:cNvPr>
          <p:cNvPicPr>
            <a:picLocks noChangeAspect="1"/>
          </p:cNvPicPr>
          <p:nvPr/>
        </p:nvPicPr>
        <p:blipFill>
          <a:blip r:embed="rId4"/>
          <a:stretch>
            <a:fillRect/>
          </a:stretch>
        </p:blipFill>
        <p:spPr>
          <a:xfrm>
            <a:off x="8642570" y="4545267"/>
            <a:ext cx="2972083" cy="2214672"/>
          </a:xfrm>
          <a:prstGeom prst="rect">
            <a:avLst/>
          </a:prstGeom>
        </p:spPr>
      </p:pic>
      <p:pic>
        <p:nvPicPr>
          <p:cNvPr id="39" name="!!North">
            <a:extLst>
              <a:ext uri="{FF2B5EF4-FFF2-40B4-BE49-F238E27FC236}">
                <a16:creationId xmlns:a16="http://schemas.microsoft.com/office/drawing/2014/main" id="{FA4613BD-0D74-32D4-BF16-AE23C62D7751}"/>
              </a:ext>
            </a:extLst>
          </p:cNvPr>
          <p:cNvPicPr>
            <a:picLocks noChangeAspect="1"/>
          </p:cNvPicPr>
          <p:nvPr/>
        </p:nvPicPr>
        <p:blipFill>
          <a:blip r:embed="rId5"/>
          <a:stretch>
            <a:fillRect/>
          </a:stretch>
        </p:blipFill>
        <p:spPr>
          <a:xfrm>
            <a:off x="4885678" y="1792182"/>
            <a:ext cx="2428885" cy="3581400"/>
          </a:xfrm>
          <a:prstGeom prst="rect">
            <a:avLst/>
          </a:prstGeom>
        </p:spPr>
      </p:pic>
      <p:pic>
        <p:nvPicPr>
          <p:cNvPr id="40" name="!!Pie">
            <a:extLst>
              <a:ext uri="{FF2B5EF4-FFF2-40B4-BE49-F238E27FC236}">
                <a16:creationId xmlns:a16="http://schemas.microsoft.com/office/drawing/2014/main" id="{F28D9C2D-8365-C0A2-1BA4-94AF2F19689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4562256" y="4199437"/>
            <a:ext cx="3067487" cy="2659706"/>
          </a:xfrm>
          <a:prstGeom prst="rect">
            <a:avLst/>
          </a:prstGeom>
          <a:noFill/>
        </p:spPr>
      </p:pic>
      <p:pic>
        <p:nvPicPr>
          <p:cNvPr id="2" name="!!Exhaust">
            <a:extLst>
              <a:ext uri="{FF2B5EF4-FFF2-40B4-BE49-F238E27FC236}">
                <a16:creationId xmlns:a16="http://schemas.microsoft.com/office/drawing/2014/main" id="{48EC1185-0C5E-5C27-2EB2-339C05F7355A}"/>
              </a:ext>
            </a:extLst>
          </p:cNvPr>
          <p:cNvPicPr>
            <a:picLocks noChangeAspect="1" noChangeArrowheads="1"/>
          </p:cNvPicPr>
          <p:nvPr/>
        </p:nvPicPr>
        <p:blipFill>
          <a:blip r:embed="rId7">
            <a:lum bright="70000" contrast="-70000"/>
            <a:alphaModFix amt="30000"/>
            <a:extLst>
              <a:ext uri="{28A0092B-C50C-407E-A947-70E740481C1C}">
                <a14:useLocalDpi xmlns:a14="http://schemas.microsoft.com/office/drawing/2010/main" val="0"/>
              </a:ext>
            </a:extLst>
          </a:blip>
          <a:srcRect/>
          <a:stretch/>
        </p:blipFill>
        <p:spPr bwMode="auto">
          <a:xfrm>
            <a:off x="-3626486" y="3458620"/>
            <a:ext cx="2090422" cy="3175248"/>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Exhaust box">
            <a:extLst>
              <a:ext uri="{FF2B5EF4-FFF2-40B4-BE49-F238E27FC236}">
                <a16:creationId xmlns:a16="http://schemas.microsoft.com/office/drawing/2014/main" id="{C574D4B9-6E6C-5968-F3BB-75BA26820113}"/>
              </a:ext>
            </a:extLst>
          </p:cNvPr>
          <p:cNvGrpSpPr/>
          <p:nvPr/>
        </p:nvGrpSpPr>
        <p:grpSpPr>
          <a:xfrm>
            <a:off x="678947" y="5326740"/>
            <a:ext cx="3169153" cy="1244145"/>
            <a:chOff x="3672188" y="5151724"/>
            <a:chExt cx="3169153" cy="1244145"/>
          </a:xfrm>
        </p:grpSpPr>
        <p:sp>
          <p:nvSpPr>
            <p:cNvPr id="17" name="Rectangle 16">
              <a:extLst>
                <a:ext uri="{FF2B5EF4-FFF2-40B4-BE49-F238E27FC236}">
                  <a16:creationId xmlns:a16="http://schemas.microsoft.com/office/drawing/2014/main" id="{8307238A-469F-2372-E745-313001240C92}"/>
                </a:ext>
              </a:extLst>
            </p:cNvPr>
            <p:cNvSpPr/>
            <p:nvPr/>
          </p:nvSpPr>
          <p:spPr>
            <a:xfrm>
              <a:off x="3672188" y="5151724"/>
              <a:ext cx="3169153" cy="1244145"/>
            </a:xfrm>
            <a:prstGeom prst="rect">
              <a:avLst/>
            </a:prstGeom>
            <a:solidFill>
              <a:schemeClr val="bg2"/>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TextBox 27">
              <a:extLst>
                <a:ext uri="{FF2B5EF4-FFF2-40B4-BE49-F238E27FC236}">
                  <a16:creationId xmlns:a16="http://schemas.microsoft.com/office/drawing/2014/main" id="{EB1CCC84-F65E-914A-E18F-837567F1CE8E}"/>
                </a:ext>
              </a:extLst>
            </p:cNvPr>
            <p:cNvSpPr txBox="1"/>
            <p:nvPr/>
          </p:nvSpPr>
          <p:spPr>
            <a:xfrm>
              <a:off x="3938080" y="5434338"/>
              <a:ext cx="2741789" cy="646331"/>
            </a:xfrm>
            <a:prstGeom prst="rect">
              <a:avLst/>
            </a:prstGeom>
            <a:noFill/>
          </p:spPr>
          <p:txBody>
            <a:bodyPr wrap="square" rtlCol="0">
              <a:spAutoFit/>
            </a:bodyPr>
            <a:lstStyle/>
            <a:p>
              <a:pPr algn="ctr"/>
              <a:r>
                <a:rPr lang="en-US" dirty="0">
                  <a:latin typeface="Roboto Light" panose="02000000000000000000" pitchFamily="2" charset="0"/>
                  <a:ea typeface="Roboto Light" panose="02000000000000000000" pitchFamily="2" charset="0"/>
                </a:rPr>
                <a:t>How frequently we feel </a:t>
              </a:r>
              <a:r>
                <a:rPr lang="en-US" b="1" dirty="0">
                  <a:latin typeface="Roboto" panose="02000000000000000000" pitchFamily="2" charset="0"/>
                  <a:ea typeface="Roboto" panose="02000000000000000000" pitchFamily="2" charset="0"/>
                </a:rPr>
                <a:t>used up</a:t>
              </a:r>
              <a:r>
                <a:rPr lang="en-US" dirty="0">
                  <a:latin typeface="Roboto Light" panose="02000000000000000000" pitchFamily="2" charset="0"/>
                  <a:ea typeface="Roboto Light" panose="02000000000000000000" pitchFamily="2" charset="0"/>
                </a:rPr>
                <a:t> by our work</a:t>
              </a:r>
            </a:p>
          </p:txBody>
        </p:sp>
      </p:grpSp>
      <p:pic>
        <p:nvPicPr>
          <p:cNvPr id="3" name="!!Cynic">
            <a:extLst>
              <a:ext uri="{FF2B5EF4-FFF2-40B4-BE49-F238E27FC236}">
                <a16:creationId xmlns:a16="http://schemas.microsoft.com/office/drawing/2014/main" id="{55E13C01-E36A-0F1E-D98B-1CC8C05DDF4E}"/>
              </a:ext>
            </a:extLst>
          </p:cNvPr>
          <p:cNvPicPr>
            <a:picLocks noChangeAspect="1" noChangeArrowheads="1"/>
          </p:cNvPicPr>
          <p:nvPr/>
        </p:nvPicPr>
        <p:blipFill>
          <a:blip r:embed="rId8">
            <a:lum bright="70000" contrast="-70000"/>
            <a:alphaModFix amt="30000"/>
            <a:extLst>
              <a:ext uri="{28A0092B-C50C-407E-A947-70E740481C1C}">
                <a14:useLocalDpi xmlns:a14="http://schemas.microsoft.com/office/drawing/2010/main" val="0"/>
              </a:ext>
            </a:extLst>
          </a:blip>
          <a:srcRect/>
          <a:stretch/>
        </p:blipFill>
        <p:spPr bwMode="auto">
          <a:xfrm>
            <a:off x="4567505" y="8006364"/>
            <a:ext cx="3039424" cy="3039424"/>
          </a:xfrm>
          <a:prstGeom prst="rect">
            <a:avLst/>
          </a:prstGeom>
          <a:noFill/>
          <a:extLst>
            <a:ext uri="{909E8E84-426E-40DD-AFC4-6F175D3DCCD1}">
              <a14:hiddenFill xmlns:a14="http://schemas.microsoft.com/office/drawing/2010/main">
                <a:solidFill>
                  <a:srgbClr val="FFFFFF"/>
                </a:solidFill>
              </a14:hiddenFill>
            </a:ext>
          </a:extLst>
        </p:spPr>
      </p:pic>
      <p:grpSp>
        <p:nvGrpSpPr>
          <p:cNvPr id="29" name="!!Cynic box">
            <a:extLst>
              <a:ext uri="{FF2B5EF4-FFF2-40B4-BE49-F238E27FC236}">
                <a16:creationId xmlns:a16="http://schemas.microsoft.com/office/drawing/2014/main" id="{4B1F6840-8269-4ECF-F72A-F523CA631A64}"/>
              </a:ext>
            </a:extLst>
          </p:cNvPr>
          <p:cNvGrpSpPr/>
          <p:nvPr/>
        </p:nvGrpSpPr>
        <p:grpSpPr>
          <a:xfrm>
            <a:off x="4238493" y="10203547"/>
            <a:ext cx="3543124" cy="1225096"/>
            <a:chOff x="3491214" y="5170774"/>
            <a:chExt cx="3543124" cy="1225096"/>
          </a:xfrm>
        </p:grpSpPr>
        <p:sp>
          <p:nvSpPr>
            <p:cNvPr id="30" name="Rectangle 29">
              <a:extLst>
                <a:ext uri="{FF2B5EF4-FFF2-40B4-BE49-F238E27FC236}">
                  <a16:creationId xmlns:a16="http://schemas.microsoft.com/office/drawing/2014/main" id="{D0DE6E99-93AC-BBD7-725D-9B0EAAD9CB84}"/>
                </a:ext>
              </a:extLst>
            </p:cNvPr>
            <p:cNvSpPr/>
            <p:nvPr/>
          </p:nvSpPr>
          <p:spPr>
            <a:xfrm>
              <a:off x="3491214" y="5170774"/>
              <a:ext cx="3543124" cy="1225096"/>
            </a:xfrm>
            <a:prstGeom prst="rect">
              <a:avLst/>
            </a:prstGeom>
            <a:solidFill>
              <a:schemeClr val="bg2"/>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extBox 30">
              <a:extLst>
                <a:ext uri="{FF2B5EF4-FFF2-40B4-BE49-F238E27FC236}">
                  <a16:creationId xmlns:a16="http://schemas.microsoft.com/office/drawing/2014/main" id="{3328E565-EB70-B57E-5804-62102EEA73ED}"/>
                </a:ext>
              </a:extLst>
            </p:cNvPr>
            <p:cNvSpPr txBox="1"/>
            <p:nvPr/>
          </p:nvSpPr>
          <p:spPr>
            <a:xfrm>
              <a:off x="3672188" y="5469680"/>
              <a:ext cx="3300345" cy="646331"/>
            </a:xfrm>
            <a:prstGeom prst="rect">
              <a:avLst/>
            </a:prstGeom>
            <a:noFill/>
          </p:spPr>
          <p:txBody>
            <a:bodyPr wrap="square" rtlCol="0">
              <a:spAutoFit/>
            </a:bodyPr>
            <a:lstStyle/>
            <a:p>
              <a:pPr algn="ctr"/>
              <a:r>
                <a:rPr lang="en-US" dirty="0">
                  <a:latin typeface="Roboto Light" panose="02000000000000000000" pitchFamily="2" charset="0"/>
                  <a:ea typeface="Roboto Light" panose="02000000000000000000" pitchFamily="2" charset="0"/>
                </a:rPr>
                <a:t>How frequently we feel </a:t>
              </a:r>
              <a:r>
                <a:rPr lang="en-US" b="1" dirty="0">
                  <a:latin typeface="Roboto" panose="02000000000000000000" pitchFamily="2" charset="0"/>
                  <a:ea typeface="Roboto" panose="02000000000000000000" pitchFamily="2" charset="0"/>
                </a:rPr>
                <a:t>disengaged from</a:t>
              </a:r>
              <a:r>
                <a:rPr lang="en-US" dirty="0">
                  <a:latin typeface="Roboto Light" panose="02000000000000000000" pitchFamily="2" charset="0"/>
                  <a:ea typeface="Roboto Light" panose="02000000000000000000" pitchFamily="2" charset="0"/>
                </a:rPr>
                <a:t> our work</a:t>
              </a:r>
            </a:p>
          </p:txBody>
        </p:sp>
      </p:grpSp>
      <p:pic>
        <p:nvPicPr>
          <p:cNvPr id="2050" name="!!Efficacy">
            <a:extLst>
              <a:ext uri="{FF2B5EF4-FFF2-40B4-BE49-F238E27FC236}">
                <a16:creationId xmlns:a16="http://schemas.microsoft.com/office/drawing/2014/main" id="{BAF505D2-4F8D-F2ED-AA36-4097311A1E35}"/>
              </a:ext>
            </a:extLst>
          </p:cNvPr>
          <p:cNvPicPr>
            <a:picLocks noChangeAspect="1" noChangeArrowheads="1"/>
          </p:cNvPicPr>
          <p:nvPr/>
        </p:nvPicPr>
        <p:blipFill>
          <a:blip r:embed="rId9">
            <a:alphaModFix amt="30000"/>
            <a:lum bright="70000" contrast="-70000"/>
            <a:extLst>
              <a:ext uri="{28A0092B-C50C-407E-A947-70E740481C1C}">
                <a14:useLocalDpi xmlns:a14="http://schemas.microsoft.com/office/drawing/2010/main" val="0"/>
              </a:ext>
            </a:extLst>
          </a:blip>
          <a:srcRect/>
          <a:stretch/>
        </p:blipFill>
        <p:spPr bwMode="auto">
          <a:xfrm>
            <a:off x="13077449" y="3409036"/>
            <a:ext cx="3169153" cy="3175248"/>
          </a:xfrm>
          <a:prstGeom prst="rect">
            <a:avLst/>
          </a:prstGeom>
          <a:noFill/>
          <a:extLst>
            <a:ext uri="{909E8E84-426E-40DD-AFC4-6F175D3DCCD1}">
              <a14:hiddenFill xmlns:a14="http://schemas.microsoft.com/office/drawing/2010/main">
                <a:solidFill>
                  <a:srgbClr val="FFFFFF"/>
                </a:solidFill>
              </a14:hiddenFill>
            </a:ext>
          </a:extLst>
        </p:spPr>
      </p:pic>
      <p:grpSp>
        <p:nvGrpSpPr>
          <p:cNvPr id="45" name="!!Efficacy box">
            <a:extLst>
              <a:ext uri="{FF2B5EF4-FFF2-40B4-BE49-F238E27FC236}">
                <a16:creationId xmlns:a16="http://schemas.microsoft.com/office/drawing/2014/main" id="{98B64BA8-75DE-1042-53B3-83F1B3AD4025}"/>
              </a:ext>
            </a:extLst>
          </p:cNvPr>
          <p:cNvGrpSpPr/>
          <p:nvPr/>
        </p:nvGrpSpPr>
        <p:grpSpPr>
          <a:xfrm>
            <a:off x="12976876" y="5718629"/>
            <a:ext cx="3656499" cy="1225096"/>
            <a:chOff x="3540997" y="5170774"/>
            <a:chExt cx="3300345" cy="1225096"/>
          </a:xfrm>
        </p:grpSpPr>
        <p:sp>
          <p:nvSpPr>
            <p:cNvPr id="46" name="Rectangle 45">
              <a:extLst>
                <a:ext uri="{FF2B5EF4-FFF2-40B4-BE49-F238E27FC236}">
                  <a16:creationId xmlns:a16="http://schemas.microsoft.com/office/drawing/2014/main" id="{1121AADE-B440-D40A-9D03-2FC52DD2B070}"/>
                </a:ext>
              </a:extLst>
            </p:cNvPr>
            <p:cNvSpPr/>
            <p:nvPr/>
          </p:nvSpPr>
          <p:spPr>
            <a:xfrm>
              <a:off x="3540997" y="5170774"/>
              <a:ext cx="3300345" cy="1225096"/>
            </a:xfrm>
            <a:prstGeom prst="rect">
              <a:avLst/>
            </a:prstGeom>
            <a:solidFill>
              <a:schemeClr val="bg2"/>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TextBox 46">
              <a:extLst>
                <a:ext uri="{FF2B5EF4-FFF2-40B4-BE49-F238E27FC236}">
                  <a16:creationId xmlns:a16="http://schemas.microsoft.com/office/drawing/2014/main" id="{79CBAAB0-DE3D-EF7B-DA4B-0F17D7555D63}"/>
                </a:ext>
              </a:extLst>
            </p:cNvPr>
            <p:cNvSpPr txBox="1"/>
            <p:nvPr/>
          </p:nvSpPr>
          <p:spPr>
            <a:xfrm>
              <a:off x="3738863" y="5460156"/>
              <a:ext cx="3011992" cy="646331"/>
            </a:xfrm>
            <a:prstGeom prst="rect">
              <a:avLst/>
            </a:prstGeom>
            <a:noFill/>
          </p:spPr>
          <p:txBody>
            <a:bodyPr wrap="square" rtlCol="0">
              <a:spAutoFit/>
            </a:bodyPr>
            <a:lstStyle/>
            <a:p>
              <a:pPr algn="ctr"/>
              <a:r>
                <a:rPr lang="en-US" dirty="0">
                  <a:latin typeface="Roboto Light" panose="02000000000000000000" pitchFamily="2" charset="0"/>
                  <a:ea typeface="Roboto Light" panose="02000000000000000000" pitchFamily="2" charset="0"/>
                </a:rPr>
                <a:t>How frequently we feel </a:t>
              </a:r>
              <a:r>
                <a:rPr lang="en-US" b="1" dirty="0">
                  <a:latin typeface="Roboto" panose="02000000000000000000" pitchFamily="2" charset="0"/>
                  <a:ea typeface="Roboto" panose="02000000000000000000" pitchFamily="2" charset="0"/>
                </a:rPr>
                <a:t>effective/competent</a:t>
              </a:r>
              <a:r>
                <a:rPr lang="en-US" dirty="0">
                  <a:latin typeface="Roboto Light" panose="02000000000000000000" pitchFamily="2" charset="0"/>
                  <a:ea typeface="Roboto Light" panose="02000000000000000000" pitchFamily="2" charset="0"/>
                </a:rPr>
                <a:t> at work</a:t>
              </a:r>
            </a:p>
          </p:txBody>
        </p:sp>
      </p:grpSp>
      <p:pic>
        <p:nvPicPr>
          <p:cNvPr id="4" name="!!MBI Circle">
            <a:extLst>
              <a:ext uri="{FF2B5EF4-FFF2-40B4-BE49-F238E27FC236}">
                <a16:creationId xmlns:a16="http://schemas.microsoft.com/office/drawing/2014/main" id="{19E4C6C3-8B13-1D26-EA01-7FF021111CC9}"/>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1835026" y="2254693"/>
            <a:ext cx="854131" cy="1077084"/>
          </a:xfrm>
          <a:prstGeom prst="rect">
            <a:avLst/>
          </a:prstGeom>
        </p:spPr>
      </p:pic>
      <p:pic>
        <p:nvPicPr>
          <p:cNvPr id="5" name="!!AWS Circle">
            <a:extLst>
              <a:ext uri="{FF2B5EF4-FFF2-40B4-BE49-F238E27FC236}">
                <a16:creationId xmlns:a16="http://schemas.microsoft.com/office/drawing/2014/main" id="{A521B941-C5F1-4CC2-E0CB-677BA33F9794}"/>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1835025" y="3130489"/>
            <a:ext cx="854131" cy="1077085"/>
          </a:xfrm>
          <a:prstGeom prst="rect">
            <a:avLst/>
          </a:prstGeom>
        </p:spPr>
      </p:pic>
      <p:sp>
        <p:nvSpPr>
          <p:cNvPr id="18" name="!!MBI 3">
            <a:extLst>
              <a:ext uri="{FF2B5EF4-FFF2-40B4-BE49-F238E27FC236}">
                <a16:creationId xmlns:a16="http://schemas.microsoft.com/office/drawing/2014/main" id="{A2889347-D726-5E23-9394-2D9173B72C96}"/>
              </a:ext>
            </a:extLst>
          </p:cNvPr>
          <p:cNvSpPr txBox="1"/>
          <p:nvPr/>
        </p:nvSpPr>
        <p:spPr>
          <a:xfrm>
            <a:off x="12230100" y="2344325"/>
            <a:ext cx="4724400" cy="830997"/>
          </a:xfrm>
          <a:prstGeom prst="rect">
            <a:avLst/>
          </a:prstGeom>
          <a:noFill/>
        </p:spPr>
        <p:txBody>
          <a:bodyPr wrap="square" rtlCol="0">
            <a:spAutoFit/>
          </a:bodyPr>
          <a:lstStyle/>
          <a:p>
            <a:pPr algn="ctr"/>
            <a:r>
              <a:rPr lang="en-US" sz="2400" dirty="0">
                <a:solidFill>
                  <a:srgbClr val="2D3E50"/>
                </a:solidFill>
                <a:latin typeface="Roboto Light" panose="02000000000000000000" pitchFamily="2" charset="0"/>
                <a:ea typeface="Roboto Light" panose="02000000000000000000" pitchFamily="2" charset="0"/>
              </a:rPr>
              <a:t>Low</a:t>
            </a:r>
            <a:br>
              <a:rPr lang="en-US" sz="2400" dirty="0">
                <a:solidFill>
                  <a:srgbClr val="2D3E50"/>
                </a:solidFill>
                <a:latin typeface="Roboto Light" panose="02000000000000000000" pitchFamily="2" charset="0"/>
                <a:ea typeface="Roboto Light" panose="02000000000000000000" pitchFamily="2" charset="0"/>
              </a:rPr>
            </a:br>
            <a:r>
              <a:rPr lang="en-US" sz="2400" dirty="0">
                <a:solidFill>
                  <a:srgbClr val="2D3E50"/>
                </a:solidFill>
                <a:latin typeface="Roboto Light" panose="02000000000000000000" pitchFamily="2" charset="0"/>
                <a:ea typeface="Roboto Light" panose="02000000000000000000" pitchFamily="2" charset="0"/>
              </a:rPr>
              <a:t>Professional Efficacy</a:t>
            </a:r>
          </a:p>
        </p:txBody>
      </p:sp>
      <p:sp>
        <p:nvSpPr>
          <p:cNvPr id="23" name="!!MBI 2">
            <a:extLst>
              <a:ext uri="{FF2B5EF4-FFF2-40B4-BE49-F238E27FC236}">
                <a16:creationId xmlns:a16="http://schemas.microsoft.com/office/drawing/2014/main" id="{47651BB0-5738-5BDE-80F5-665ABE7D7916}"/>
              </a:ext>
            </a:extLst>
          </p:cNvPr>
          <p:cNvSpPr txBox="1"/>
          <p:nvPr/>
        </p:nvSpPr>
        <p:spPr>
          <a:xfrm>
            <a:off x="4114800" y="6974148"/>
            <a:ext cx="3962399" cy="461665"/>
          </a:xfrm>
          <a:prstGeom prst="rect">
            <a:avLst/>
          </a:prstGeom>
          <a:noFill/>
        </p:spPr>
        <p:txBody>
          <a:bodyPr wrap="square" rtlCol="0">
            <a:spAutoFit/>
          </a:bodyPr>
          <a:lstStyle/>
          <a:p>
            <a:pPr algn="ctr"/>
            <a:r>
              <a:rPr lang="en-US" sz="2400" dirty="0">
                <a:solidFill>
                  <a:srgbClr val="2D3E50"/>
                </a:solidFill>
                <a:latin typeface="Roboto Light" panose="02000000000000000000" pitchFamily="2" charset="0"/>
                <a:ea typeface="Roboto Light" panose="02000000000000000000" pitchFamily="2" charset="0"/>
              </a:rPr>
              <a:t>Cynicism</a:t>
            </a:r>
          </a:p>
        </p:txBody>
      </p:sp>
      <p:sp>
        <p:nvSpPr>
          <p:cNvPr id="6" name="!!MBI 1">
            <a:extLst>
              <a:ext uri="{FF2B5EF4-FFF2-40B4-BE49-F238E27FC236}">
                <a16:creationId xmlns:a16="http://schemas.microsoft.com/office/drawing/2014/main" id="{001A021A-7D1E-4AC3-B2F4-3E437E635BC7}"/>
              </a:ext>
            </a:extLst>
          </p:cNvPr>
          <p:cNvSpPr txBox="1"/>
          <p:nvPr/>
        </p:nvSpPr>
        <p:spPr>
          <a:xfrm>
            <a:off x="-4879411" y="2534825"/>
            <a:ext cx="4523802" cy="461665"/>
          </a:xfrm>
          <a:prstGeom prst="rect">
            <a:avLst/>
          </a:prstGeom>
          <a:noFill/>
        </p:spPr>
        <p:txBody>
          <a:bodyPr wrap="square" rtlCol="0">
            <a:spAutoFit/>
          </a:bodyPr>
          <a:lstStyle/>
          <a:p>
            <a:pPr algn="ctr"/>
            <a:r>
              <a:rPr lang="en-US" sz="2400" dirty="0">
                <a:solidFill>
                  <a:srgbClr val="2D3E50"/>
                </a:solidFill>
                <a:latin typeface="Roboto Light" panose="02000000000000000000" pitchFamily="2" charset="0"/>
                <a:ea typeface="Roboto Light" panose="02000000000000000000" pitchFamily="2" charset="0"/>
              </a:rPr>
              <a:t>Exhaustion</a:t>
            </a:r>
          </a:p>
        </p:txBody>
      </p:sp>
      <p:pic>
        <p:nvPicPr>
          <p:cNvPr id="15" name="!!MBI">
            <a:extLst>
              <a:ext uri="{FF2B5EF4-FFF2-40B4-BE49-F238E27FC236}">
                <a16:creationId xmlns:a16="http://schemas.microsoft.com/office/drawing/2014/main" id="{F746B25F-030E-0487-C9E1-08F888568A8D}"/>
              </a:ext>
            </a:extLst>
          </p:cNvPr>
          <p:cNvPicPr>
            <a:picLocks noChangeAspect="1"/>
          </p:cNvPicPr>
          <p:nvPr/>
        </p:nvPicPr>
        <p:blipFill>
          <a:blip r:embed="rId12"/>
          <a:stretch>
            <a:fillRect/>
          </a:stretch>
        </p:blipFill>
        <p:spPr>
          <a:xfrm>
            <a:off x="867774" y="1773073"/>
            <a:ext cx="2791497" cy="3601115"/>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3 models of burnout</a:t>
            </a:r>
          </a:p>
        </p:txBody>
      </p:sp>
      <p:sp>
        <p:nvSpPr>
          <p:cNvPr id="41" name="Rectangle 40">
            <a:extLst>
              <a:ext uri="{FF2B5EF4-FFF2-40B4-BE49-F238E27FC236}">
                <a16:creationId xmlns:a16="http://schemas.microsoft.com/office/drawing/2014/main" id="{E22AB3B0-DC0A-CF95-B730-3E2C6565D9F5}"/>
              </a:ext>
            </a:extLst>
          </p:cNvPr>
          <p:cNvSpPr/>
          <p:nvPr/>
        </p:nvSpPr>
        <p:spPr>
          <a:xfrm>
            <a:off x="5377163" y="3177308"/>
            <a:ext cx="5245100" cy="967005"/>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d text">
            <a:extLst>
              <a:ext uri="{FF2B5EF4-FFF2-40B4-BE49-F238E27FC236}">
                <a16:creationId xmlns:a16="http://schemas.microsoft.com/office/drawing/2014/main" id="{B7EFF734-11B8-1D6A-265D-7F6C7880E800}"/>
              </a:ext>
            </a:extLst>
          </p:cNvPr>
          <p:cNvSpPr txBox="1"/>
          <p:nvPr/>
        </p:nvSpPr>
        <p:spPr>
          <a:xfrm>
            <a:off x="5504163" y="3431308"/>
            <a:ext cx="4927600" cy="400110"/>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rPr>
              <a:t>Progressively worsening symptoms</a:t>
            </a:r>
          </a:p>
        </p:txBody>
      </p:sp>
      <p:sp>
        <p:nvSpPr>
          <p:cNvPr id="43" name="Rectangle 42">
            <a:extLst>
              <a:ext uri="{FF2B5EF4-FFF2-40B4-BE49-F238E27FC236}">
                <a16:creationId xmlns:a16="http://schemas.microsoft.com/office/drawing/2014/main" id="{E22FB9F8-A91B-3500-8CED-523C8887B98C}"/>
              </a:ext>
            </a:extLst>
          </p:cNvPr>
          <p:cNvSpPr/>
          <p:nvPr/>
        </p:nvSpPr>
        <p:spPr>
          <a:xfrm>
            <a:off x="431800" y="3177308"/>
            <a:ext cx="3806693" cy="967005"/>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d text 2">
            <a:extLst>
              <a:ext uri="{FF2B5EF4-FFF2-40B4-BE49-F238E27FC236}">
                <a16:creationId xmlns:a16="http://schemas.microsoft.com/office/drawing/2014/main" id="{4F58B36D-C25D-64ED-88AD-70D5B3654BFB}"/>
              </a:ext>
            </a:extLst>
          </p:cNvPr>
          <p:cNvSpPr txBox="1"/>
          <p:nvPr/>
        </p:nvSpPr>
        <p:spPr>
          <a:xfrm>
            <a:off x="546100" y="3431308"/>
            <a:ext cx="3931569" cy="400110"/>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rPr>
              <a:t>3 separate feelings</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13"/>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1173441624"/>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39"/>
                                        </p:tgtEl>
                                        <p:attrNameLst>
                                          <p:attrName>style.visibility</p:attrName>
                                        </p:attrNameLst>
                                      </p:cBhvr>
                                      <p:to>
                                        <p:strVal val="visible"/>
                                      </p:to>
                                    </p:set>
                                    <p:anim calcmode="lin" valueType="num">
                                      <p:cBhvr additive="base">
                                        <p:cTn id="7" dur="500" fill="hold"/>
                                        <p:tgtEl>
                                          <p:spTgt spid="39"/>
                                        </p:tgtEl>
                                        <p:attrNameLst>
                                          <p:attrName>ppt_x</p:attrName>
                                        </p:attrNameLst>
                                      </p:cBhvr>
                                      <p:tavLst>
                                        <p:tav tm="0">
                                          <p:val>
                                            <p:strVal val="#ppt_x"/>
                                          </p:val>
                                        </p:tav>
                                        <p:tav tm="100000">
                                          <p:val>
                                            <p:strVal val="#ppt_x"/>
                                          </p:val>
                                        </p:tav>
                                      </p:tavLst>
                                    </p:anim>
                                    <p:anim calcmode="lin" valueType="num">
                                      <p:cBhvr additive="base">
                                        <p:cTn id="8" dur="500" fill="hold"/>
                                        <p:tgtEl>
                                          <p:spTgt spid="39"/>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40"/>
                                        </p:tgtEl>
                                        <p:attrNameLst>
                                          <p:attrName>style.visibility</p:attrName>
                                        </p:attrNameLst>
                                      </p:cBhvr>
                                      <p:to>
                                        <p:strVal val="visible"/>
                                      </p:to>
                                    </p:set>
                                    <p:anim calcmode="lin" valueType="num">
                                      <p:cBhvr additive="base">
                                        <p:cTn id="11" dur="500" fill="hold"/>
                                        <p:tgtEl>
                                          <p:spTgt spid="40"/>
                                        </p:tgtEl>
                                        <p:attrNameLst>
                                          <p:attrName>ppt_x</p:attrName>
                                        </p:attrNameLst>
                                      </p:cBhvr>
                                      <p:tavLst>
                                        <p:tav tm="0">
                                          <p:val>
                                            <p:strVal val="#ppt_x"/>
                                          </p:val>
                                        </p:tav>
                                        <p:tav tm="100000">
                                          <p:val>
                                            <p:strVal val="#ppt_x"/>
                                          </p:val>
                                        </p:tav>
                                      </p:tavLst>
                                    </p:anim>
                                    <p:anim calcmode="lin" valueType="num">
                                      <p:cBhvr additive="base">
                                        <p:cTn id="12" dur="500" fill="hold"/>
                                        <p:tgtEl>
                                          <p:spTgt spid="40"/>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2" presetClass="entr" presetSubtype="2" fill="hold" nodeType="afterEffect">
                                  <p:stCondLst>
                                    <p:cond delay="0"/>
                                  </p:stCondLst>
                                  <p:childTnLst>
                                    <p:set>
                                      <p:cBhvr>
                                        <p:cTn id="15" dur="1" fill="hold">
                                          <p:stCondLst>
                                            <p:cond delay="0"/>
                                          </p:stCondLst>
                                        </p:cTn>
                                        <p:tgtEl>
                                          <p:spTgt spid="32"/>
                                        </p:tgtEl>
                                        <p:attrNameLst>
                                          <p:attrName>style.visibility</p:attrName>
                                        </p:attrNameLst>
                                      </p:cBhvr>
                                      <p:to>
                                        <p:strVal val="visible"/>
                                      </p:to>
                                    </p:set>
                                    <p:anim calcmode="lin" valueType="num">
                                      <p:cBhvr additive="base">
                                        <p:cTn id="16" dur="500" fill="hold"/>
                                        <p:tgtEl>
                                          <p:spTgt spid="32"/>
                                        </p:tgtEl>
                                        <p:attrNameLst>
                                          <p:attrName>ppt_x</p:attrName>
                                        </p:attrNameLst>
                                      </p:cBhvr>
                                      <p:tavLst>
                                        <p:tav tm="0">
                                          <p:val>
                                            <p:strVal val="1+#ppt_w/2"/>
                                          </p:val>
                                        </p:tav>
                                        <p:tav tm="100000">
                                          <p:val>
                                            <p:strVal val="#ppt_x"/>
                                          </p:val>
                                        </p:tav>
                                      </p:tavLst>
                                    </p:anim>
                                    <p:anim calcmode="lin" valueType="num">
                                      <p:cBhvr additive="base">
                                        <p:cTn id="17" dur="500" fill="hold"/>
                                        <p:tgtEl>
                                          <p:spTgt spid="32"/>
                                        </p:tgtEl>
                                        <p:attrNameLst>
                                          <p:attrName>ppt_y</p:attrName>
                                        </p:attrNameLst>
                                      </p:cBhvr>
                                      <p:tavLst>
                                        <p:tav tm="0">
                                          <p:val>
                                            <p:strVal val="#ppt_y"/>
                                          </p:val>
                                        </p:tav>
                                        <p:tav tm="100000">
                                          <p:val>
                                            <p:strVal val="#ppt_y"/>
                                          </p:val>
                                        </p:tav>
                                      </p:tavLst>
                                    </p:anim>
                                  </p:childTnLst>
                                </p:cTn>
                              </p:par>
                              <p:par>
                                <p:cTn id="18" presetID="2" presetClass="entr" presetSubtype="2" fill="hold" nodeType="withEffect">
                                  <p:stCondLst>
                                    <p:cond delay="0"/>
                                  </p:stCondLst>
                                  <p:childTnLst>
                                    <p:set>
                                      <p:cBhvr>
                                        <p:cTn id="19" dur="1" fill="hold">
                                          <p:stCondLst>
                                            <p:cond delay="0"/>
                                          </p:stCondLst>
                                        </p:cTn>
                                        <p:tgtEl>
                                          <p:spTgt spid="38"/>
                                        </p:tgtEl>
                                        <p:attrNameLst>
                                          <p:attrName>style.visibility</p:attrName>
                                        </p:attrNameLst>
                                      </p:cBhvr>
                                      <p:to>
                                        <p:strVal val="visible"/>
                                      </p:to>
                                    </p:set>
                                    <p:anim calcmode="lin" valueType="num">
                                      <p:cBhvr additive="base">
                                        <p:cTn id="20" dur="500" fill="hold"/>
                                        <p:tgtEl>
                                          <p:spTgt spid="38"/>
                                        </p:tgtEl>
                                        <p:attrNameLst>
                                          <p:attrName>ppt_x</p:attrName>
                                        </p:attrNameLst>
                                      </p:cBhvr>
                                      <p:tavLst>
                                        <p:tav tm="0">
                                          <p:val>
                                            <p:strVal val="1+#ppt_w/2"/>
                                          </p:val>
                                        </p:tav>
                                        <p:tav tm="100000">
                                          <p:val>
                                            <p:strVal val="#ppt_x"/>
                                          </p:val>
                                        </p:tav>
                                      </p:tavLst>
                                    </p:anim>
                                    <p:anim calcmode="lin" valueType="num">
                                      <p:cBhvr additive="base">
                                        <p:cTn id="21" dur="500" fill="hold"/>
                                        <p:tgtEl>
                                          <p:spTgt spid="38"/>
                                        </p:tgtEl>
                                        <p:attrNameLst>
                                          <p:attrName>ppt_y</p:attrName>
                                        </p:attrNameLst>
                                      </p:cBhvr>
                                      <p:tavLst>
                                        <p:tav tm="0">
                                          <p:val>
                                            <p:strVal val="#ppt_y"/>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42"/>
                                        </p:tgtEl>
                                        <p:attrNameLst>
                                          <p:attrName>style.visibility</p:attrName>
                                        </p:attrNameLst>
                                      </p:cBhvr>
                                      <p:to>
                                        <p:strVal val="visible"/>
                                      </p:to>
                                    </p:set>
                                    <p:animEffect transition="in" filter="fade">
                                      <p:cBhvr>
                                        <p:cTn id="26" dur="500"/>
                                        <p:tgtEl>
                                          <p:spTgt spid="42"/>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41"/>
                                        </p:tgtEl>
                                        <p:attrNameLst>
                                          <p:attrName>style.visibility</p:attrName>
                                        </p:attrNameLst>
                                      </p:cBhvr>
                                      <p:to>
                                        <p:strVal val="visible"/>
                                      </p:to>
                                    </p:set>
                                    <p:animEffect transition="in" filter="fade">
                                      <p:cBhvr>
                                        <p:cTn id="29" dur="500"/>
                                        <p:tgtEl>
                                          <p:spTgt spid="41"/>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44"/>
                                        </p:tgtEl>
                                        <p:attrNameLst>
                                          <p:attrName>style.visibility</p:attrName>
                                        </p:attrNameLst>
                                      </p:cBhvr>
                                      <p:to>
                                        <p:strVal val="visible"/>
                                      </p:to>
                                    </p:set>
                                    <p:animEffect transition="in" filter="fade">
                                      <p:cBhvr>
                                        <p:cTn id="34" dur="500"/>
                                        <p:tgtEl>
                                          <p:spTgt spid="44"/>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43"/>
                                        </p:tgtEl>
                                        <p:attrNameLst>
                                          <p:attrName>style.visibility</p:attrName>
                                        </p:attrNameLst>
                                      </p:cBhvr>
                                      <p:to>
                                        <p:strVal val="visible"/>
                                      </p:to>
                                    </p:set>
                                    <p:animEffect transition="in" filter="fade">
                                      <p:cBhvr>
                                        <p:cTn id="37"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2" grpId="0"/>
      <p:bldP spid="43" grpId="0" animBg="1"/>
      <p:bldP spid="44"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Veng">
            <a:extLst>
              <a:ext uri="{FF2B5EF4-FFF2-40B4-BE49-F238E27FC236}">
                <a16:creationId xmlns:a16="http://schemas.microsoft.com/office/drawing/2014/main" id="{C12D38E3-0FD5-135B-1878-82C451B9C501}"/>
              </a:ext>
            </a:extLst>
          </p:cNvPr>
          <p:cNvPicPr>
            <a:picLocks noChangeAspect="1"/>
          </p:cNvPicPr>
          <p:nvPr/>
        </p:nvPicPr>
        <p:blipFill>
          <a:blip r:embed="rId3"/>
          <a:stretch>
            <a:fillRect/>
          </a:stretch>
        </p:blipFill>
        <p:spPr>
          <a:xfrm>
            <a:off x="16421200" y="1773073"/>
            <a:ext cx="2298151" cy="3581400"/>
          </a:xfrm>
          <a:prstGeom prst="rect">
            <a:avLst/>
          </a:prstGeom>
        </p:spPr>
      </p:pic>
      <p:pic>
        <p:nvPicPr>
          <p:cNvPr id="38" name="Picture 37">
            <a:extLst>
              <a:ext uri="{FF2B5EF4-FFF2-40B4-BE49-F238E27FC236}">
                <a16:creationId xmlns:a16="http://schemas.microsoft.com/office/drawing/2014/main" id="{6D41B690-FC2C-CCC2-10C6-3180B99AF699}"/>
              </a:ext>
            </a:extLst>
          </p:cNvPr>
          <p:cNvPicPr>
            <a:picLocks noChangeAspect="1"/>
          </p:cNvPicPr>
          <p:nvPr/>
        </p:nvPicPr>
        <p:blipFill>
          <a:blip r:embed="rId4"/>
          <a:stretch>
            <a:fillRect/>
          </a:stretch>
        </p:blipFill>
        <p:spPr>
          <a:xfrm>
            <a:off x="16031315" y="4545267"/>
            <a:ext cx="2972083" cy="2214672"/>
          </a:xfrm>
          <a:prstGeom prst="rect">
            <a:avLst/>
          </a:prstGeom>
        </p:spPr>
      </p:pic>
      <p:pic>
        <p:nvPicPr>
          <p:cNvPr id="39" name="!!North">
            <a:extLst>
              <a:ext uri="{FF2B5EF4-FFF2-40B4-BE49-F238E27FC236}">
                <a16:creationId xmlns:a16="http://schemas.microsoft.com/office/drawing/2014/main" id="{FA4613BD-0D74-32D4-BF16-AE23C62D7751}"/>
              </a:ext>
            </a:extLst>
          </p:cNvPr>
          <p:cNvPicPr>
            <a:picLocks noChangeAspect="1"/>
          </p:cNvPicPr>
          <p:nvPr/>
        </p:nvPicPr>
        <p:blipFill>
          <a:blip r:embed="rId5"/>
          <a:stretch>
            <a:fillRect/>
          </a:stretch>
        </p:blipFill>
        <p:spPr>
          <a:xfrm>
            <a:off x="12326973" y="1792182"/>
            <a:ext cx="2428885" cy="3581400"/>
          </a:xfrm>
          <a:prstGeom prst="rect">
            <a:avLst/>
          </a:prstGeom>
        </p:spPr>
      </p:pic>
      <p:pic>
        <p:nvPicPr>
          <p:cNvPr id="40" name="!!Pie">
            <a:extLst>
              <a:ext uri="{FF2B5EF4-FFF2-40B4-BE49-F238E27FC236}">
                <a16:creationId xmlns:a16="http://schemas.microsoft.com/office/drawing/2014/main" id="{F28D9C2D-8365-C0A2-1BA4-94AF2F19689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12003551" y="4199437"/>
            <a:ext cx="3067487" cy="2659706"/>
          </a:xfrm>
          <a:prstGeom prst="rect">
            <a:avLst/>
          </a:prstGeom>
          <a:noFill/>
        </p:spPr>
      </p:pic>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4254877" y="1887102"/>
            <a:ext cx="1905277" cy="2402611"/>
          </a:xfrm>
          <a:prstGeom prst="rect">
            <a:avLst/>
          </a:prstGeom>
        </p:spPr>
      </p:pic>
      <p:pic>
        <p:nvPicPr>
          <p:cNvPr id="15" name="!!MBI">
            <a:extLst>
              <a:ext uri="{FF2B5EF4-FFF2-40B4-BE49-F238E27FC236}">
                <a16:creationId xmlns:a16="http://schemas.microsoft.com/office/drawing/2014/main" id="{F746B25F-030E-0487-C9E1-08F888568A8D}"/>
              </a:ext>
            </a:extLst>
          </p:cNvPr>
          <p:cNvPicPr>
            <a:picLocks noChangeAspect="1"/>
          </p:cNvPicPr>
          <p:nvPr/>
        </p:nvPicPr>
        <p:blipFill>
          <a:blip r:embed="rId8"/>
          <a:stretch>
            <a:fillRect/>
          </a:stretch>
        </p:blipFill>
        <p:spPr>
          <a:xfrm>
            <a:off x="4296297" y="1773073"/>
            <a:ext cx="3624155" cy="4675269"/>
          </a:xfrm>
          <a:prstGeom prst="rect">
            <a:avLst/>
          </a:prstGeom>
        </p:spPr>
      </p:pic>
      <p:grpSp>
        <p:nvGrpSpPr>
          <p:cNvPr id="2" name="!!Exhaust box">
            <a:extLst>
              <a:ext uri="{FF2B5EF4-FFF2-40B4-BE49-F238E27FC236}">
                <a16:creationId xmlns:a16="http://schemas.microsoft.com/office/drawing/2014/main" id="{C9130A38-54C1-4086-0524-F7D7976F55EA}"/>
              </a:ext>
            </a:extLst>
          </p:cNvPr>
          <p:cNvGrpSpPr/>
          <p:nvPr/>
        </p:nvGrpSpPr>
        <p:grpSpPr>
          <a:xfrm>
            <a:off x="678947" y="7590969"/>
            <a:ext cx="3169153" cy="1244145"/>
            <a:chOff x="3672188" y="5151724"/>
            <a:chExt cx="3169153" cy="1244145"/>
          </a:xfrm>
        </p:grpSpPr>
        <p:sp>
          <p:nvSpPr>
            <p:cNvPr id="3" name="Rectangle 2">
              <a:extLst>
                <a:ext uri="{FF2B5EF4-FFF2-40B4-BE49-F238E27FC236}">
                  <a16:creationId xmlns:a16="http://schemas.microsoft.com/office/drawing/2014/main" id="{A7489291-AF2B-1B08-6CD4-E4D5D5D27812}"/>
                </a:ext>
              </a:extLst>
            </p:cNvPr>
            <p:cNvSpPr/>
            <p:nvPr/>
          </p:nvSpPr>
          <p:spPr>
            <a:xfrm>
              <a:off x="3672188" y="5151724"/>
              <a:ext cx="3169153" cy="1244145"/>
            </a:xfrm>
            <a:prstGeom prst="rect">
              <a:avLst/>
            </a:prstGeom>
            <a:solidFill>
              <a:schemeClr val="bg2"/>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D7A265AC-BA4D-C568-BF8F-CD0B4CB924C8}"/>
                </a:ext>
              </a:extLst>
            </p:cNvPr>
            <p:cNvSpPr txBox="1"/>
            <p:nvPr/>
          </p:nvSpPr>
          <p:spPr>
            <a:xfrm>
              <a:off x="3938080" y="5434338"/>
              <a:ext cx="2741789" cy="646331"/>
            </a:xfrm>
            <a:prstGeom prst="rect">
              <a:avLst/>
            </a:prstGeom>
            <a:noFill/>
          </p:spPr>
          <p:txBody>
            <a:bodyPr wrap="square" rtlCol="0">
              <a:spAutoFit/>
            </a:bodyPr>
            <a:lstStyle/>
            <a:p>
              <a:pPr algn="ctr"/>
              <a:r>
                <a:rPr lang="en-US" dirty="0">
                  <a:latin typeface="Roboto Light" panose="02000000000000000000" pitchFamily="2" charset="0"/>
                  <a:ea typeface="Roboto Light" panose="02000000000000000000" pitchFamily="2" charset="0"/>
                </a:rPr>
                <a:t>How frequently we feel </a:t>
              </a:r>
              <a:r>
                <a:rPr lang="en-US" b="1" dirty="0">
                  <a:latin typeface="Roboto" panose="02000000000000000000" pitchFamily="2" charset="0"/>
                  <a:ea typeface="Roboto" panose="02000000000000000000" pitchFamily="2" charset="0"/>
                </a:rPr>
                <a:t>used up</a:t>
              </a:r>
              <a:r>
                <a:rPr lang="en-US" dirty="0">
                  <a:latin typeface="Roboto Light" panose="02000000000000000000" pitchFamily="2" charset="0"/>
                  <a:ea typeface="Roboto Light" panose="02000000000000000000" pitchFamily="2" charset="0"/>
                </a:rPr>
                <a:t> by our work</a:t>
              </a:r>
            </a:p>
          </p:txBody>
        </p:sp>
      </p:gr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41" name="Rectangle 40">
            <a:extLst>
              <a:ext uri="{FF2B5EF4-FFF2-40B4-BE49-F238E27FC236}">
                <a16:creationId xmlns:a16="http://schemas.microsoft.com/office/drawing/2014/main" id="{E22AB3B0-DC0A-CF95-B730-3E2C6565D9F5}"/>
              </a:ext>
            </a:extLst>
          </p:cNvPr>
          <p:cNvSpPr/>
          <p:nvPr/>
        </p:nvSpPr>
        <p:spPr>
          <a:xfrm>
            <a:off x="12765908" y="3177308"/>
            <a:ext cx="5245100" cy="967005"/>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d text">
            <a:extLst>
              <a:ext uri="{FF2B5EF4-FFF2-40B4-BE49-F238E27FC236}">
                <a16:creationId xmlns:a16="http://schemas.microsoft.com/office/drawing/2014/main" id="{B7EFF734-11B8-1D6A-265D-7F6C7880E800}"/>
              </a:ext>
            </a:extLst>
          </p:cNvPr>
          <p:cNvSpPr txBox="1"/>
          <p:nvPr/>
        </p:nvSpPr>
        <p:spPr>
          <a:xfrm>
            <a:off x="12892908" y="3431308"/>
            <a:ext cx="4927600" cy="400110"/>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rPr>
              <a:t>Progressively worsening symptoms</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9"/>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37458445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MBI Question">
            <a:extLst>
              <a:ext uri="{FF2B5EF4-FFF2-40B4-BE49-F238E27FC236}">
                <a16:creationId xmlns:a16="http://schemas.microsoft.com/office/drawing/2014/main" id="{5B71AD1B-72B7-779F-F976-204BFA8682F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393037" y="9034497"/>
            <a:ext cx="6925963" cy="1713199"/>
          </a:xfrm>
          <a:prstGeom prst="rect">
            <a:avLst/>
          </a:prstGeom>
        </p:spPr>
      </p:pic>
      <p:sp>
        <p:nvSpPr>
          <p:cNvPr id="4" name="!!MBI Summary">
            <a:extLst>
              <a:ext uri="{FF2B5EF4-FFF2-40B4-BE49-F238E27FC236}">
                <a16:creationId xmlns:a16="http://schemas.microsoft.com/office/drawing/2014/main" id="{2283EE67-3B3A-15C0-2CA9-7C97C7E848BF}"/>
              </a:ext>
            </a:extLst>
          </p:cNvPr>
          <p:cNvSpPr txBox="1"/>
          <p:nvPr/>
        </p:nvSpPr>
        <p:spPr>
          <a:xfrm>
            <a:off x="-2" y="4946747"/>
            <a:ext cx="6095999" cy="830997"/>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a:t>
            </a:r>
          </a:p>
          <a:p>
            <a:pPr algn="ctr"/>
            <a:r>
              <a:rPr lang="en-US" sz="2400" dirty="0">
                <a:solidFill>
                  <a:srgbClr val="2D3E50"/>
                </a:solidFill>
                <a:latin typeface="Roboto" panose="02000000000000000000" pitchFamily="2" charset="0"/>
                <a:ea typeface="Roboto" panose="02000000000000000000" pitchFamily="2" charset="0"/>
              </a:rPr>
              <a:t>provide a burnout “score”</a:t>
            </a:r>
          </a:p>
        </p:txBody>
      </p:sp>
      <p:sp>
        <p:nvSpPr>
          <p:cNvPr id="2" name="!!MBI Sub">
            <a:extLst>
              <a:ext uri="{FF2B5EF4-FFF2-40B4-BE49-F238E27FC236}">
                <a16:creationId xmlns:a16="http://schemas.microsoft.com/office/drawing/2014/main" id="{2C284493-B104-E611-9825-37B772FA00D2}"/>
              </a:ext>
            </a:extLst>
          </p:cNvPr>
          <p:cNvSpPr txBox="1"/>
          <p:nvPr/>
        </p:nvSpPr>
        <p:spPr>
          <a:xfrm>
            <a:off x="0"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095360" y="1887101"/>
            <a:ext cx="1905277" cy="2402611"/>
          </a:xfrm>
          <a:prstGeom prst="rect">
            <a:avLst/>
          </a:prstGeom>
        </p:spPr>
      </p:pic>
      <p:pic>
        <p:nvPicPr>
          <p:cNvPr id="17" name="!!AWS Circle">
            <a:extLst>
              <a:ext uri="{FF2B5EF4-FFF2-40B4-BE49-F238E27FC236}">
                <a16:creationId xmlns:a16="http://schemas.microsoft.com/office/drawing/2014/main" id="{F775E11A-0301-69BE-628E-81A2950C9C08}"/>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8191359" y="1887101"/>
            <a:ext cx="1905277" cy="2402611"/>
          </a:xfrm>
          <a:prstGeom prst="rect">
            <a:avLst/>
          </a:prstGeom>
        </p:spPr>
      </p:pic>
      <p:pic>
        <p:nvPicPr>
          <p:cNvPr id="15" name="!!MBI">
            <a:extLst>
              <a:ext uri="{FF2B5EF4-FFF2-40B4-BE49-F238E27FC236}">
                <a16:creationId xmlns:a16="http://schemas.microsoft.com/office/drawing/2014/main" id="{F746B25F-030E-0487-C9E1-08F888568A8D}"/>
              </a:ext>
            </a:extLst>
          </p:cNvPr>
          <p:cNvPicPr>
            <a:picLocks noChangeAspect="1"/>
          </p:cNvPicPr>
          <p:nvPr/>
        </p:nvPicPr>
        <p:blipFill>
          <a:blip r:embed="rId6">
            <a:alphaModFix amt="0"/>
          </a:blip>
          <a:stretch>
            <a:fillRect/>
          </a:stretch>
        </p:blipFill>
        <p:spPr>
          <a:xfrm>
            <a:off x="4296297" y="1773073"/>
            <a:ext cx="3624155" cy="4675269"/>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7"/>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3" name="Text 1">
            <a:extLst>
              <a:ext uri="{FF2B5EF4-FFF2-40B4-BE49-F238E27FC236}">
                <a16:creationId xmlns:a16="http://schemas.microsoft.com/office/drawing/2014/main" id="{984AB1BD-477B-0DF8-CBC8-FD445DBC69B1}"/>
              </a:ext>
            </a:extLst>
          </p:cNvPr>
          <p:cNvSpPr txBox="1"/>
          <p:nvPr/>
        </p:nvSpPr>
        <p:spPr>
          <a:xfrm>
            <a:off x="6095999" y="4368483"/>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Areas of </a:t>
            </a:r>
            <a:r>
              <a:rPr lang="en-US" sz="2400" dirty="0" err="1">
                <a:solidFill>
                  <a:srgbClr val="2D3E50"/>
                </a:solidFill>
                <a:latin typeface="Roboto Black" panose="02000000000000000000" pitchFamily="2" charset="0"/>
                <a:ea typeface="Roboto Black" panose="02000000000000000000" pitchFamily="2" charset="0"/>
              </a:rPr>
              <a:t>Worklife</a:t>
            </a:r>
            <a:r>
              <a:rPr lang="en-US" sz="2400" dirty="0">
                <a:solidFill>
                  <a:srgbClr val="2D3E50"/>
                </a:solidFill>
                <a:latin typeface="Roboto Black" panose="02000000000000000000" pitchFamily="2" charset="0"/>
                <a:ea typeface="Roboto Black" panose="02000000000000000000" pitchFamily="2" charset="0"/>
              </a:rPr>
              <a:t> Survey</a:t>
            </a:r>
          </a:p>
        </p:txBody>
      </p:sp>
      <p:sp>
        <p:nvSpPr>
          <p:cNvPr id="5" name="Text 1">
            <a:extLst>
              <a:ext uri="{FF2B5EF4-FFF2-40B4-BE49-F238E27FC236}">
                <a16:creationId xmlns:a16="http://schemas.microsoft.com/office/drawing/2014/main" id="{5DAE453E-6166-971D-84C9-3827D4B41C7B}"/>
              </a:ext>
            </a:extLst>
          </p:cNvPr>
          <p:cNvSpPr txBox="1"/>
          <p:nvPr/>
        </p:nvSpPr>
        <p:spPr>
          <a:xfrm>
            <a:off x="6108187" y="4946747"/>
            <a:ext cx="6095999" cy="830997"/>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Suggests </a:t>
            </a:r>
            <a:r>
              <a:rPr lang="en-US" sz="2400" i="1" dirty="0">
                <a:solidFill>
                  <a:srgbClr val="2D3E50"/>
                </a:solidFill>
                <a:latin typeface="Roboto" panose="02000000000000000000" pitchFamily="2" charset="0"/>
                <a:ea typeface="Roboto" panose="02000000000000000000" pitchFamily="2" charset="0"/>
              </a:rPr>
              <a:t>reasons </a:t>
            </a:r>
            <a:r>
              <a:rPr lang="en-US" sz="2400" dirty="0">
                <a:solidFill>
                  <a:srgbClr val="2D3E50"/>
                </a:solidFill>
                <a:latin typeface="Roboto" panose="02000000000000000000" pitchFamily="2" charset="0"/>
                <a:ea typeface="Roboto" panose="02000000000000000000" pitchFamily="2" charset="0"/>
              </a:rPr>
              <a:t>for burnout due</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panose="02000000000000000000" pitchFamily="2" charset="0"/>
                <a:ea typeface="Roboto" panose="02000000000000000000" pitchFamily="2" charset="0"/>
              </a:rPr>
              <a:t>to mismatch w/ key aspects of job/role</a:t>
            </a:r>
          </a:p>
        </p:txBody>
      </p:sp>
    </p:spTree>
    <p:extLst>
      <p:ext uri="{BB962C8B-B14F-4D97-AF65-F5344CB8AC3E}">
        <p14:creationId xmlns:p14="http://schemas.microsoft.com/office/powerpoint/2010/main" val="32407978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CY Question">
            <a:extLst>
              <a:ext uri="{FF2B5EF4-FFF2-40B4-BE49-F238E27FC236}">
                <a16:creationId xmlns:a16="http://schemas.microsoft.com/office/drawing/2014/main" id="{65E1EBCF-1CF9-2304-F967-8FC6AE06FFA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110337" y="8546245"/>
            <a:ext cx="6925963" cy="1713639"/>
          </a:xfrm>
          <a:prstGeom prst="rect">
            <a:avLst/>
          </a:prstGeom>
        </p:spPr>
      </p:pic>
      <p:pic>
        <p:nvPicPr>
          <p:cNvPr id="24" name="!!MBI Question">
            <a:extLst>
              <a:ext uri="{FF2B5EF4-FFF2-40B4-BE49-F238E27FC236}">
                <a16:creationId xmlns:a16="http://schemas.microsoft.com/office/drawing/2014/main" id="{BD1E186B-2AF9-1D97-EA6F-FC3E6D9B6B6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110337" y="2881127"/>
            <a:ext cx="6925963" cy="1713639"/>
          </a:xfrm>
          <a:prstGeom prst="rect">
            <a:avLst/>
          </a:prstGeom>
        </p:spPr>
      </p:pic>
      <p:pic>
        <p:nvPicPr>
          <p:cNvPr id="17" name="!!AWS Circle">
            <a:extLst>
              <a:ext uri="{FF2B5EF4-FFF2-40B4-BE49-F238E27FC236}">
                <a16:creationId xmlns:a16="http://schemas.microsoft.com/office/drawing/2014/main" id="{F775E11A-0301-69BE-628E-81A2950C9C08}"/>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4388959" y="-1008499"/>
            <a:ext cx="1905277" cy="2402611"/>
          </a:xfrm>
          <a:prstGeom prst="rect">
            <a:avLst/>
          </a:prstGeom>
        </p:spPr>
      </p:pic>
      <p:sp>
        <p:nvSpPr>
          <p:cNvPr id="6" name="!!MBI Summary">
            <a:extLst>
              <a:ext uri="{FF2B5EF4-FFF2-40B4-BE49-F238E27FC236}">
                <a16:creationId xmlns:a16="http://schemas.microsoft.com/office/drawing/2014/main" id="{99BDCF48-1F4E-919C-6E51-0EE8DB9545AC}"/>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sp>
        <p:nvSpPr>
          <p:cNvPr id="12" name="!!MBI Sub">
            <a:extLst>
              <a:ext uri="{FF2B5EF4-FFF2-40B4-BE49-F238E27FC236}">
                <a16:creationId xmlns:a16="http://schemas.microsoft.com/office/drawing/2014/main" id="{F75C585A-66DF-DED4-5B24-D2318BBB623B}"/>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4" name="!!MBI Circle">
            <a:extLst>
              <a:ext uri="{FF2B5EF4-FFF2-40B4-BE49-F238E27FC236}">
                <a16:creationId xmlns:a16="http://schemas.microsoft.com/office/drawing/2014/main" id="{17CEF508-3206-66DC-F0D5-E13FE710767A}"/>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pic>
        <p:nvPicPr>
          <p:cNvPr id="15" name="!!MBI">
            <a:extLst>
              <a:ext uri="{FF2B5EF4-FFF2-40B4-BE49-F238E27FC236}">
                <a16:creationId xmlns:a16="http://schemas.microsoft.com/office/drawing/2014/main" id="{F746B25F-030E-0487-C9E1-08F888568A8D}"/>
              </a:ext>
            </a:extLst>
          </p:cNvPr>
          <p:cNvPicPr>
            <a:picLocks noChangeAspect="1"/>
          </p:cNvPicPr>
          <p:nvPr/>
        </p:nvPicPr>
        <p:blipFill>
          <a:blip r:embed="rId7">
            <a:alphaModFix amt="0"/>
          </a:blip>
          <a:stretch>
            <a:fillRect/>
          </a:stretch>
        </p:blipFill>
        <p:spPr>
          <a:xfrm>
            <a:off x="4283922" y="1773073"/>
            <a:ext cx="3624155" cy="4675269"/>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8"/>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3" name="Text 1">
            <a:extLst>
              <a:ext uri="{FF2B5EF4-FFF2-40B4-BE49-F238E27FC236}">
                <a16:creationId xmlns:a16="http://schemas.microsoft.com/office/drawing/2014/main" id="{984AB1BD-477B-0DF8-CBC8-FD445DBC69B1}"/>
              </a:ext>
            </a:extLst>
          </p:cNvPr>
          <p:cNvSpPr txBox="1"/>
          <p:nvPr/>
        </p:nvSpPr>
        <p:spPr>
          <a:xfrm>
            <a:off x="12293599" y="1472883"/>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Areas of </a:t>
            </a:r>
            <a:r>
              <a:rPr lang="en-US" sz="2400" dirty="0" err="1">
                <a:solidFill>
                  <a:srgbClr val="2D3E50"/>
                </a:solidFill>
                <a:latin typeface="Roboto Black" panose="02000000000000000000" pitchFamily="2" charset="0"/>
                <a:ea typeface="Roboto Black" panose="02000000000000000000" pitchFamily="2" charset="0"/>
              </a:rPr>
              <a:t>Worklife</a:t>
            </a:r>
            <a:r>
              <a:rPr lang="en-US" sz="2400" dirty="0">
                <a:solidFill>
                  <a:srgbClr val="2D3E50"/>
                </a:solidFill>
                <a:latin typeface="Roboto Black" panose="02000000000000000000" pitchFamily="2" charset="0"/>
                <a:ea typeface="Roboto Black" panose="02000000000000000000" pitchFamily="2" charset="0"/>
              </a:rPr>
              <a:t> Survey</a:t>
            </a:r>
          </a:p>
        </p:txBody>
      </p:sp>
      <p:sp>
        <p:nvSpPr>
          <p:cNvPr id="5" name="Text 1">
            <a:extLst>
              <a:ext uri="{FF2B5EF4-FFF2-40B4-BE49-F238E27FC236}">
                <a16:creationId xmlns:a16="http://schemas.microsoft.com/office/drawing/2014/main" id="{5DAE453E-6166-971D-84C9-3827D4B41C7B}"/>
              </a:ext>
            </a:extLst>
          </p:cNvPr>
          <p:cNvSpPr txBox="1"/>
          <p:nvPr/>
        </p:nvSpPr>
        <p:spPr>
          <a:xfrm>
            <a:off x="12305787" y="2051147"/>
            <a:ext cx="6095999" cy="830997"/>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Suggests </a:t>
            </a:r>
            <a:r>
              <a:rPr lang="en-US" sz="2400" i="1" dirty="0">
                <a:solidFill>
                  <a:srgbClr val="2D3E50"/>
                </a:solidFill>
                <a:latin typeface="Roboto" panose="02000000000000000000" pitchFamily="2" charset="0"/>
                <a:ea typeface="Roboto" panose="02000000000000000000" pitchFamily="2" charset="0"/>
              </a:rPr>
              <a:t>reasons </a:t>
            </a:r>
            <a:r>
              <a:rPr lang="en-US" sz="2400" dirty="0">
                <a:solidFill>
                  <a:srgbClr val="2D3E50"/>
                </a:solidFill>
                <a:latin typeface="Roboto" panose="02000000000000000000" pitchFamily="2" charset="0"/>
                <a:ea typeface="Roboto" panose="02000000000000000000" pitchFamily="2" charset="0"/>
              </a:rPr>
              <a:t>for burnout due</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panose="02000000000000000000" pitchFamily="2" charset="0"/>
                <a:ea typeface="Roboto" panose="02000000000000000000" pitchFamily="2" charset="0"/>
              </a:rPr>
              <a:t>to mismatch w/ key aspects of job/role</a:t>
            </a:r>
          </a:p>
        </p:txBody>
      </p:sp>
    </p:spTree>
    <p:extLst>
      <p:ext uri="{BB962C8B-B14F-4D97-AF65-F5344CB8AC3E}">
        <p14:creationId xmlns:p14="http://schemas.microsoft.com/office/powerpoint/2010/main" val="2836797028"/>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ppt_x"/>
                                          </p:val>
                                        </p:tav>
                                        <p:tav tm="100000">
                                          <p:val>
                                            <p:strVal val="#ppt_x"/>
                                          </p:val>
                                        </p:tav>
                                      </p:tavLst>
                                    </p:anim>
                                    <p:anim calcmode="lin" valueType="num">
                                      <p:cBhvr additive="base">
                                        <p:cTn id="8"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E Question">
            <a:extLst>
              <a:ext uri="{FF2B5EF4-FFF2-40B4-BE49-F238E27FC236}">
                <a16:creationId xmlns:a16="http://schemas.microsoft.com/office/drawing/2014/main" id="{60B2CB5B-6843-875A-C1A7-B74A2CA443C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180047" y="9647172"/>
            <a:ext cx="6925963" cy="1713639"/>
          </a:xfrm>
          <a:prstGeom prst="rect">
            <a:avLst/>
          </a:prstGeom>
        </p:spPr>
      </p:pic>
      <p:pic>
        <p:nvPicPr>
          <p:cNvPr id="25" name="!!CY Question">
            <a:extLst>
              <a:ext uri="{FF2B5EF4-FFF2-40B4-BE49-F238E27FC236}">
                <a16:creationId xmlns:a16="http://schemas.microsoft.com/office/drawing/2014/main" id="{A66DA4AA-D1E2-C435-CB28-36CB2C6B68C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110337" y="4425095"/>
            <a:ext cx="6925963" cy="1713639"/>
          </a:xfrm>
          <a:prstGeom prst="rect">
            <a:avLst/>
          </a:prstGeom>
        </p:spPr>
      </p:pic>
      <p:pic>
        <p:nvPicPr>
          <p:cNvPr id="27" name="!!MBI Question">
            <a:extLst>
              <a:ext uri="{FF2B5EF4-FFF2-40B4-BE49-F238E27FC236}">
                <a16:creationId xmlns:a16="http://schemas.microsoft.com/office/drawing/2014/main" id="{EF587D60-F6E6-403C-9612-A0A1E804F58A}"/>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110337" y="1909577"/>
            <a:ext cx="6925963" cy="1713639"/>
          </a:xfrm>
          <a:prstGeom prst="rect">
            <a:avLst/>
          </a:prstGeom>
        </p:spPr>
      </p:pic>
      <p:sp>
        <p:nvSpPr>
          <p:cNvPr id="14" name="!!MBI Summary">
            <a:extLst>
              <a:ext uri="{FF2B5EF4-FFF2-40B4-BE49-F238E27FC236}">
                <a16:creationId xmlns:a16="http://schemas.microsoft.com/office/drawing/2014/main" id="{6440AE4D-63C3-6C24-1A74-303FE9C044E4}"/>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sp>
        <p:nvSpPr>
          <p:cNvPr id="15" name="!!MBI Sub">
            <a:extLst>
              <a:ext uri="{FF2B5EF4-FFF2-40B4-BE49-F238E27FC236}">
                <a16:creationId xmlns:a16="http://schemas.microsoft.com/office/drawing/2014/main" id="{BF7CF56F-B20D-12FB-EF3E-5A5FAB796E6F}"/>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8" name="!!MBI Circle">
            <a:extLst>
              <a:ext uri="{FF2B5EF4-FFF2-40B4-BE49-F238E27FC236}">
                <a16:creationId xmlns:a16="http://schemas.microsoft.com/office/drawing/2014/main" id="{94CEC84A-E7FF-72A3-2BA7-3BA32ABF2514}"/>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7"/>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40691532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E Question">
            <a:extLst>
              <a:ext uri="{FF2B5EF4-FFF2-40B4-BE49-F238E27FC236}">
                <a16:creationId xmlns:a16="http://schemas.microsoft.com/office/drawing/2014/main" id="{280B2F82-E4F1-BAF7-6CF8-32E8EE78F5E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180047" y="5176772"/>
            <a:ext cx="6925963" cy="1713639"/>
          </a:xfrm>
          <a:prstGeom prst="rect">
            <a:avLst/>
          </a:prstGeom>
        </p:spPr>
      </p:pic>
      <p:pic>
        <p:nvPicPr>
          <p:cNvPr id="10" name="!!CY Question">
            <a:extLst>
              <a:ext uri="{FF2B5EF4-FFF2-40B4-BE49-F238E27FC236}">
                <a16:creationId xmlns:a16="http://schemas.microsoft.com/office/drawing/2014/main" id="{13040372-A82A-A647-D42F-ACDB83C07EA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110337" y="3231295"/>
            <a:ext cx="6925963" cy="1713639"/>
          </a:xfrm>
          <a:prstGeom prst="rect">
            <a:avLst/>
          </a:prstGeom>
        </p:spPr>
      </p:pic>
      <p:pic>
        <p:nvPicPr>
          <p:cNvPr id="7" name="!!MBI Question">
            <a:extLst>
              <a:ext uri="{FF2B5EF4-FFF2-40B4-BE49-F238E27FC236}">
                <a16:creationId xmlns:a16="http://schemas.microsoft.com/office/drawing/2014/main" id="{8AEED3BF-6D6B-EA3A-D0B9-48377FF972F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110337" y="1388877"/>
            <a:ext cx="6925963" cy="1713639"/>
          </a:xfrm>
          <a:prstGeom prst="rect">
            <a:avLst/>
          </a:prstGeom>
        </p:spPr>
      </p:pic>
      <p:pic>
        <p:nvPicPr>
          <p:cNvPr id="24" name="!!Score summary">
            <a:extLst>
              <a:ext uri="{FF2B5EF4-FFF2-40B4-BE49-F238E27FC236}">
                <a16:creationId xmlns:a16="http://schemas.microsoft.com/office/drawing/2014/main" id="{9258A2C8-DC93-40C9-E1AB-F71E9539EF1A}"/>
              </a:ext>
            </a:extLst>
          </p:cNvPr>
          <p:cNvPicPr>
            <a:picLocks noChangeAspect="1"/>
          </p:cNvPicPr>
          <p:nvPr/>
        </p:nvPicPr>
        <p:blipFill>
          <a:blip r:embed="rId6">
            <a:alphaModFix/>
            <a:grayscl/>
          </a:blip>
          <a:stretch>
            <a:fillRect/>
          </a:stretch>
        </p:blipFill>
        <p:spPr>
          <a:xfrm>
            <a:off x="3276606" y="9947117"/>
            <a:ext cx="8910261" cy="2725609"/>
          </a:xfrm>
          <a:prstGeom prst="rect">
            <a:avLst/>
          </a:prstGeom>
        </p:spPr>
      </p:pic>
      <p:sp>
        <p:nvSpPr>
          <p:cNvPr id="25" name="!!MBI Summary">
            <a:extLst>
              <a:ext uri="{FF2B5EF4-FFF2-40B4-BE49-F238E27FC236}">
                <a16:creationId xmlns:a16="http://schemas.microsoft.com/office/drawing/2014/main" id="{BE4178DE-9185-982F-E896-F6504DD5ABA1}"/>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sp>
        <p:nvSpPr>
          <p:cNvPr id="26" name="!!MBI Sub">
            <a:extLst>
              <a:ext uri="{FF2B5EF4-FFF2-40B4-BE49-F238E27FC236}">
                <a16:creationId xmlns:a16="http://schemas.microsoft.com/office/drawing/2014/main" id="{E4FAF4F7-7043-679C-24D3-A87EB35E0D1B}"/>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sp>
        <p:nvSpPr>
          <p:cNvPr id="5" name="!!PE red">
            <a:extLst>
              <a:ext uri="{FF2B5EF4-FFF2-40B4-BE49-F238E27FC236}">
                <a16:creationId xmlns:a16="http://schemas.microsoft.com/office/drawing/2014/main" id="{FA07FE1C-EAFE-12B9-EAD0-CEE249CE935F}"/>
              </a:ext>
            </a:extLst>
          </p:cNvPr>
          <p:cNvSpPr txBox="1"/>
          <p:nvPr/>
        </p:nvSpPr>
        <p:spPr>
          <a:xfrm>
            <a:off x="1067637" y="3337608"/>
            <a:ext cx="1699504" cy="707886"/>
          </a:xfrm>
          <a:prstGeom prst="rect">
            <a:avLst/>
          </a:prstGeom>
          <a:noFill/>
        </p:spPr>
        <p:txBody>
          <a:bodyPr wrap="none" rtlCol="0">
            <a:spAutoFit/>
          </a:bodyPr>
          <a:lstStyle/>
          <a:p>
            <a:r>
              <a:rPr lang="en-US" sz="2000" dirty="0">
                <a:solidFill>
                  <a:srgbClr val="C00000"/>
                </a:solidFill>
                <a:latin typeface="Segoe Print" panose="02000600000000000000" pitchFamily="2" charset="0"/>
              </a:rPr>
              <a:t>Professional</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Efficacy</a:t>
            </a:r>
          </a:p>
        </p:txBody>
      </p:sp>
      <p:sp>
        <p:nvSpPr>
          <p:cNvPr id="13" name="!!CY red">
            <a:extLst>
              <a:ext uri="{FF2B5EF4-FFF2-40B4-BE49-F238E27FC236}">
                <a16:creationId xmlns:a16="http://schemas.microsoft.com/office/drawing/2014/main" id="{13DF169B-9B43-4078-9FC9-5571C259CF2D}"/>
              </a:ext>
            </a:extLst>
          </p:cNvPr>
          <p:cNvSpPr txBox="1"/>
          <p:nvPr/>
        </p:nvSpPr>
        <p:spPr>
          <a:xfrm>
            <a:off x="1147481" y="3016793"/>
            <a:ext cx="1335622"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Cynicism</a:t>
            </a:r>
          </a:p>
        </p:txBody>
      </p:sp>
      <p:sp>
        <p:nvSpPr>
          <p:cNvPr id="14" name="!!Exhaust red">
            <a:extLst>
              <a:ext uri="{FF2B5EF4-FFF2-40B4-BE49-F238E27FC236}">
                <a16:creationId xmlns:a16="http://schemas.microsoft.com/office/drawing/2014/main" id="{8FD17C6B-36B0-0235-415F-FF020007CCCD}"/>
              </a:ext>
            </a:extLst>
          </p:cNvPr>
          <p:cNvSpPr txBox="1"/>
          <p:nvPr/>
        </p:nvSpPr>
        <p:spPr>
          <a:xfrm>
            <a:off x="994018" y="2702406"/>
            <a:ext cx="1582484"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Exhaustion</a:t>
            </a:r>
          </a:p>
        </p:txBody>
      </p:sp>
      <p:pic>
        <p:nvPicPr>
          <p:cNvPr id="27" name="!!MBI Circle">
            <a:extLst>
              <a:ext uri="{FF2B5EF4-FFF2-40B4-BE49-F238E27FC236}">
                <a16:creationId xmlns:a16="http://schemas.microsoft.com/office/drawing/2014/main" id="{BF85B636-E6D2-B299-204B-313437B654F0}"/>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8"/>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68479924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E Question">
            <a:extLst>
              <a:ext uri="{FF2B5EF4-FFF2-40B4-BE49-F238E27FC236}">
                <a16:creationId xmlns:a16="http://schemas.microsoft.com/office/drawing/2014/main" id="{280B2F82-E4F1-BAF7-6CF8-32E8EE78F5E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180047" y="5176772"/>
            <a:ext cx="6925963" cy="1713639"/>
          </a:xfrm>
          <a:prstGeom prst="rect">
            <a:avLst/>
          </a:prstGeom>
        </p:spPr>
      </p:pic>
      <p:sp>
        <p:nvSpPr>
          <p:cNvPr id="12" name="!!PE red">
            <a:extLst>
              <a:ext uri="{FF2B5EF4-FFF2-40B4-BE49-F238E27FC236}">
                <a16:creationId xmlns:a16="http://schemas.microsoft.com/office/drawing/2014/main" id="{C13AEE28-C9CF-8237-B0FD-E9253A2AEC94}"/>
              </a:ext>
            </a:extLst>
          </p:cNvPr>
          <p:cNvSpPr txBox="1"/>
          <p:nvPr/>
        </p:nvSpPr>
        <p:spPr>
          <a:xfrm>
            <a:off x="4249757" y="4962270"/>
            <a:ext cx="2805576"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Professional Efficacy</a:t>
            </a:r>
          </a:p>
        </p:txBody>
      </p:sp>
      <p:pic>
        <p:nvPicPr>
          <p:cNvPr id="10" name="!!CY Question">
            <a:extLst>
              <a:ext uri="{FF2B5EF4-FFF2-40B4-BE49-F238E27FC236}">
                <a16:creationId xmlns:a16="http://schemas.microsoft.com/office/drawing/2014/main" id="{13040372-A82A-A647-D42F-ACDB83C07EA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110337" y="3231295"/>
            <a:ext cx="6925963" cy="1713639"/>
          </a:xfrm>
          <a:prstGeom prst="rect">
            <a:avLst/>
          </a:prstGeom>
        </p:spPr>
      </p:pic>
      <p:sp>
        <p:nvSpPr>
          <p:cNvPr id="6" name="!!CY red">
            <a:extLst>
              <a:ext uri="{FF2B5EF4-FFF2-40B4-BE49-F238E27FC236}">
                <a16:creationId xmlns:a16="http://schemas.microsoft.com/office/drawing/2014/main" id="{2DF3EA99-C70E-F7BC-D8D0-85A4A3FDBAB9}"/>
              </a:ext>
            </a:extLst>
          </p:cNvPr>
          <p:cNvSpPr txBox="1"/>
          <p:nvPr/>
        </p:nvSpPr>
        <p:spPr>
          <a:xfrm>
            <a:off x="4180047" y="3016793"/>
            <a:ext cx="1335622"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Cynicism</a:t>
            </a:r>
          </a:p>
        </p:txBody>
      </p:sp>
      <p:pic>
        <p:nvPicPr>
          <p:cNvPr id="7" name="!!MBI Question">
            <a:extLst>
              <a:ext uri="{FF2B5EF4-FFF2-40B4-BE49-F238E27FC236}">
                <a16:creationId xmlns:a16="http://schemas.microsoft.com/office/drawing/2014/main" id="{8AEED3BF-6D6B-EA3A-D0B9-48377FF972F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110337" y="1388877"/>
            <a:ext cx="6925963" cy="1713639"/>
          </a:xfrm>
          <a:prstGeom prst="rect">
            <a:avLst/>
          </a:prstGeom>
        </p:spPr>
      </p:pic>
      <p:sp>
        <p:nvSpPr>
          <p:cNvPr id="8" name="!!Exhaust red">
            <a:extLst>
              <a:ext uri="{FF2B5EF4-FFF2-40B4-BE49-F238E27FC236}">
                <a16:creationId xmlns:a16="http://schemas.microsoft.com/office/drawing/2014/main" id="{BED6F3C8-44BB-0E75-C96C-39D4A0CFF3A3}"/>
              </a:ext>
            </a:extLst>
          </p:cNvPr>
          <p:cNvSpPr txBox="1"/>
          <p:nvPr/>
        </p:nvSpPr>
        <p:spPr>
          <a:xfrm>
            <a:off x="4180047" y="1202954"/>
            <a:ext cx="1582484"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Exhaustion</a:t>
            </a:r>
          </a:p>
        </p:txBody>
      </p:sp>
      <p:pic>
        <p:nvPicPr>
          <p:cNvPr id="24" name="!!Score summary">
            <a:extLst>
              <a:ext uri="{FF2B5EF4-FFF2-40B4-BE49-F238E27FC236}">
                <a16:creationId xmlns:a16="http://schemas.microsoft.com/office/drawing/2014/main" id="{9258A2C8-DC93-40C9-E1AB-F71E9539EF1A}"/>
              </a:ext>
            </a:extLst>
          </p:cNvPr>
          <p:cNvPicPr>
            <a:picLocks noChangeAspect="1"/>
          </p:cNvPicPr>
          <p:nvPr/>
        </p:nvPicPr>
        <p:blipFill>
          <a:blip r:embed="rId6">
            <a:alphaModFix/>
            <a:grayscl/>
          </a:blip>
          <a:stretch>
            <a:fillRect/>
          </a:stretch>
        </p:blipFill>
        <p:spPr>
          <a:xfrm>
            <a:off x="3276606" y="9947117"/>
            <a:ext cx="8910261" cy="2725609"/>
          </a:xfrm>
          <a:prstGeom prst="rect">
            <a:avLst/>
          </a:prstGeom>
        </p:spPr>
      </p:pic>
      <p:sp>
        <p:nvSpPr>
          <p:cNvPr id="25" name="!!MBI Summary">
            <a:extLst>
              <a:ext uri="{FF2B5EF4-FFF2-40B4-BE49-F238E27FC236}">
                <a16:creationId xmlns:a16="http://schemas.microsoft.com/office/drawing/2014/main" id="{BE4178DE-9185-982F-E896-F6504DD5ABA1}"/>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sp>
        <p:nvSpPr>
          <p:cNvPr id="26" name="!!MBI Sub">
            <a:extLst>
              <a:ext uri="{FF2B5EF4-FFF2-40B4-BE49-F238E27FC236}">
                <a16:creationId xmlns:a16="http://schemas.microsoft.com/office/drawing/2014/main" id="{E4FAF4F7-7043-679C-24D3-A87EB35E0D1B}"/>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27" name="!!MBI Circle">
            <a:extLst>
              <a:ext uri="{FF2B5EF4-FFF2-40B4-BE49-F238E27FC236}">
                <a16:creationId xmlns:a16="http://schemas.microsoft.com/office/drawing/2014/main" id="{BF85B636-E6D2-B299-204B-313437B654F0}"/>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8"/>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32025333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E Question">
            <a:extLst>
              <a:ext uri="{FF2B5EF4-FFF2-40B4-BE49-F238E27FC236}">
                <a16:creationId xmlns:a16="http://schemas.microsoft.com/office/drawing/2014/main" id="{280B2F82-E4F1-BAF7-6CF8-32E8EE78F5E3}"/>
              </a:ext>
            </a:extLst>
          </p:cNvPr>
          <p:cNvPicPr>
            <a:picLocks noChangeAspect="1"/>
          </p:cNvPicPr>
          <p:nvPr/>
        </p:nvPicPr>
        <p:blipFill>
          <a:blip r:embed="rId3">
            <a:alphaModFix amt="10000"/>
            <a:extLst>
              <a:ext uri="{28A0092B-C50C-407E-A947-70E740481C1C}">
                <a14:useLocalDpi xmlns:a14="http://schemas.microsoft.com/office/drawing/2010/main" val="0"/>
              </a:ext>
            </a:extLst>
          </a:blip>
          <a:srcRect/>
          <a:stretch/>
        </p:blipFill>
        <p:spPr>
          <a:xfrm>
            <a:off x="12371552" y="5176772"/>
            <a:ext cx="6925963" cy="1713639"/>
          </a:xfrm>
          <a:prstGeom prst="rect">
            <a:avLst/>
          </a:prstGeom>
        </p:spPr>
      </p:pic>
      <p:sp>
        <p:nvSpPr>
          <p:cNvPr id="12" name="!!PE red">
            <a:extLst>
              <a:ext uri="{FF2B5EF4-FFF2-40B4-BE49-F238E27FC236}">
                <a16:creationId xmlns:a16="http://schemas.microsoft.com/office/drawing/2014/main" id="{C13AEE28-C9CF-8237-B0FD-E9253A2AEC94}"/>
              </a:ext>
            </a:extLst>
          </p:cNvPr>
          <p:cNvSpPr txBox="1"/>
          <p:nvPr/>
        </p:nvSpPr>
        <p:spPr>
          <a:xfrm>
            <a:off x="12441262" y="4962270"/>
            <a:ext cx="2805576"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Professional Efficacy</a:t>
            </a:r>
          </a:p>
        </p:txBody>
      </p:sp>
      <p:pic>
        <p:nvPicPr>
          <p:cNvPr id="10" name="!!CY Question">
            <a:extLst>
              <a:ext uri="{FF2B5EF4-FFF2-40B4-BE49-F238E27FC236}">
                <a16:creationId xmlns:a16="http://schemas.microsoft.com/office/drawing/2014/main" id="{13040372-A82A-A647-D42F-ACDB83C07EAB}"/>
              </a:ext>
            </a:extLst>
          </p:cNvPr>
          <p:cNvPicPr>
            <a:picLocks noChangeAspect="1"/>
          </p:cNvPicPr>
          <p:nvPr/>
        </p:nvPicPr>
        <p:blipFill>
          <a:blip r:embed="rId4">
            <a:alphaModFix amt="10000"/>
            <a:extLst>
              <a:ext uri="{28A0092B-C50C-407E-A947-70E740481C1C}">
                <a14:useLocalDpi xmlns:a14="http://schemas.microsoft.com/office/drawing/2010/main" val="0"/>
              </a:ext>
            </a:extLst>
          </a:blip>
          <a:srcRect/>
          <a:stretch/>
        </p:blipFill>
        <p:spPr>
          <a:xfrm>
            <a:off x="12301842" y="3231295"/>
            <a:ext cx="6925963" cy="1713639"/>
          </a:xfrm>
          <a:prstGeom prst="rect">
            <a:avLst/>
          </a:prstGeom>
        </p:spPr>
      </p:pic>
      <p:sp>
        <p:nvSpPr>
          <p:cNvPr id="6" name="!!CY red">
            <a:extLst>
              <a:ext uri="{FF2B5EF4-FFF2-40B4-BE49-F238E27FC236}">
                <a16:creationId xmlns:a16="http://schemas.microsoft.com/office/drawing/2014/main" id="{2DF3EA99-C70E-F7BC-D8D0-85A4A3FDBAB9}"/>
              </a:ext>
            </a:extLst>
          </p:cNvPr>
          <p:cNvSpPr txBox="1"/>
          <p:nvPr/>
        </p:nvSpPr>
        <p:spPr>
          <a:xfrm>
            <a:off x="12371552" y="3016793"/>
            <a:ext cx="1335622"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Cynicism</a:t>
            </a:r>
          </a:p>
        </p:txBody>
      </p:sp>
      <p:pic>
        <p:nvPicPr>
          <p:cNvPr id="7" name="!!MBI Question">
            <a:extLst>
              <a:ext uri="{FF2B5EF4-FFF2-40B4-BE49-F238E27FC236}">
                <a16:creationId xmlns:a16="http://schemas.microsoft.com/office/drawing/2014/main" id="{8AEED3BF-6D6B-EA3A-D0B9-48377FF972F6}"/>
              </a:ext>
            </a:extLst>
          </p:cNvPr>
          <p:cNvPicPr>
            <a:picLocks noChangeAspect="1"/>
          </p:cNvPicPr>
          <p:nvPr/>
        </p:nvPicPr>
        <p:blipFill>
          <a:blip r:embed="rId5">
            <a:alphaModFix amt="10000"/>
            <a:extLst>
              <a:ext uri="{28A0092B-C50C-407E-A947-70E740481C1C}">
                <a14:useLocalDpi xmlns:a14="http://schemas.microsoft.com/office/drawing/2010/main" val="0"/>
              </a:ext>
            </a:extLst>
          </a:blip>
          <a:srcRect/>
          <a:stretch/>
        </p:blipFill>
        <p:spPr>
          <a:xfrm>
            <a:off x="12301842" y="1388877"/>
            <a:ext cx="6925963" cy="1713639"/>
          </a:xfrm>
          <a:prstGeom prst="rect">
            <a:avLst/>
          </a:prstGeom>
        </p:spPr>
      </p:pic>
      <p:sp>
        <p:nvSpPr>
          <p:cNvPr id="8" name="!!Exhaust red">
            <a:extLst>
              <a:ext uri="{FF2B5EF4-FFF2-40B4-BE49-F238E27FC236}">
                <a16:creationId xmlns:a16="http://schemas.microsoft.com/office/drawing/2014/main" id="{BED6F3C8-44BB-0E75-C96C-39D4A0CFF3A3}"/>
              </a:ext>
            </a:extLst>
          </p:cNvPr>
          <p:cNvSpPr txBox="1"/>
          <p:nvPr/>
        </p:nvSpPr>
        <p:spPr>
          <a:xfrm>
            <a:off x="12371552" y="1202954"/>
            <a:ext cx="1582484"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Exhaustion</a:t>
            </a:r>
          </a:p>
        </p:txBody>
      </p:sp>
      <p:sp>
        <p:nvSpPr>
          <p:cNvPr id="2" name="Text 1">
            <a:extLst>
              <a:ext uri="{FF2B5EF4-FFF2-40B4-BE49-F238E27FC236}">
                <a16:creationId xmlns:a16="http://schemas.microsoft.com/office/drawing/2014/main" id="{2C284493-B104-E611-9825-37B772FA00D2}"/>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26" name="!!Score summary">
            <a:extLst>
              <a:ext uri="{FF2B5EF4-FFF2-40B4-BE49-F238E27FC236}">
                <a16:creationId xmlns:a16="http://schemas.microsoft.com/office/drawing/2014/main" id="{2DF39494-E38B-B4BD-1E24-5BECA902CF13}"/>
              </a:ext>
            </a:extLst>
          </p:cNvPr>
          <p:cNvPicPr>
            <a:picLocks noChangeAspect="1"/>
          </p:cNvPicPr>
          <p:nvPr/>
        </p:nvPicPr>
        <p:blipFill>
          <a:blip r:embed="rId6"/>
          <a:stretch>
            <a:fillRect/>
          </a:stretch>
        </p:blipFill>
        <p:spPr>
          <a:xfrm>
            <a:off x="3276606" y="2517617"/>
            <a:ext cx="8910261" cy="2725609"/>
          </a:xfrm>
          <a:prstGeom prst="rect">
            <a:avLst/>
          </a:prstGeom>
        </p:spPr>
      </p:pic>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8"/>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Text 1">
            <a:extLst>
              <a:ext uri="{FF2B5EF4-FFF2-40B4-BE49-F238E27FC236}">
                <a16:creationId xmlns:a16="http://schemas.microsoft.com/office/drawing/2014/main" id="{2283EE67-3B3A-15C0-2CA9-7C97C7E848BF}"/>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spTree>
    <p:extLst>
      <p:ext uri="{BB962C8B-B14F-4D97-AF65-F5344CB8AC3E}">
        <p14:creationId xmlns:p14="http://schemas.microsoft.com/office/powerpoint/2010/main" val="30659067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a:extLst>
              <a:ext uri="{FF2B5EF4-FFF2-40B4-BE49-F238E27FC236}">
                <a16:creationId xmlns:a16="http://schemas.microsoft.com/office/drawing/2014/main" id="{2C284493-B104-E611-9825-37B772FA00D2}"/>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26" name="!!Score summary">
            <a:extLst>
              <a:ext uri="{FF2B5EF4-FFF2-40B4-BE49-F238E27FC236}">
                <a16:creationId xmlns:a16="http://schemas.microsoft.com/office/drawing/2014/main" id="{2DF39494-E38B-B4BD-1E24-5BECA902CF13}"/>
              </a:ext>
            </a:extLst>
          </p:cNvPr>
          <p:cNvPicPr>
            <a:picLocks noChangeAspect="1"/>
          </p:cNvPicPr>
          <p:nvPr/>
        </p:nvPicPr>
        <p:blipFill>
          <a:blip r:embed="rId3"/>
          <a:stretch>
            <a:fillRect/>
          </a:stretch>
        </p:blipFill>
        <p:spPr>
          <a:xfrm>
            <a:off x="3276606" y="2517617"/>
            <a:ext cx="8910261" cy="2725609"/>
          </a:xfrm>
          <a:prstGeom prst="rect">
            <a:avLst/>
          </a:prstGeom>
        </p:spPr>
      </p:pic>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5"/>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Text 1">
            <a:extLst>
              <a:ext uri="{FF2B5EF4-FFF2-40B4-BE49-F238E27FC236}">
                <a16:creationId xmlns:a16="http://schemas.microsoft.com/office/drawing/2014/main" id="{2283EE67-3B3A-15C0-2CA9-7C97C7E848BF}"/>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sp>
        <p:nvSpPr>
          <p:cNvPr id="3" name="!!Red text BG">
            <a:extLst>
              <a:ext uri="{FF2B5EF4-FFF2-40B4-BE49-F238E27FC236}">
                <a16:creationId xmlns:a16="http://schemas.microsoft.com/office/drawing/2014/main" id="{8F940D27-029B-C74A-95FD-2A0352D387FF}"/>
              </a:ext>
            </a:extLst>
          </p:cNvPr>
          <p:cNvSpPr/>
          <p:nvPr/>
        </p:nvSpPr>
        <p:spPr>
          <a:xfrm>
            <a:off x="6824963" y="4911767"/>
            <a:ext cx="5245100" cy="1068120"/>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d text">
            <a:extLst>
              <a:ext uri="{FF2B5EF4-FFF2-40B4-BE49-F238E27FC236}">
                <a16:creationId xmlns:a16="http://schemas.microsoft.com/office/drawing/2014/main" id="{C2F9FFED-F9E8-89B3-A693-7780347C585C}"/>
              </a:ext>
            </a:extLst>
          </p:cNvPr>
          <p:cNvSpPr txBox="1"/>
          <p:nvPr/>
        </p:nvSpPr>
        <p:spPr>
          <a:xfrm>
            <a:off x="6951963" y="5165766"/>
            <a:ext cx="4927600" cy="707886"/>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rPr>
              <a:t>For Exhaustion and Cynicism,</a:t>
            </a:r>
          </a:p>
          <a:p>
            <a:pPr algn="ctr"/>
            <a:r>
              <a:rPr lang="en-US" sz="2000" b="1" dirty="0">
                <a:solidFill>
                  <a:srgbClr val="C00000"/>
                </a:solidFill>
                <a:latin typeface="Segoe Print" panose="02000600000000000000" pitchFamily="2" charset="0"/>
              </a:rPr>
              <a:t>higher</a:t>
            </a:r>
            <a:r>
              <a:rPr lang="en-US" sz="2000" dirty="0">
                <a:solidFill>
                  <a:srgbClr val="C00000"/>
                </a:solidFill>
                <a:latin typeface="Segoe Print" panose="02000600000000000000" pitchFamily="2" charset="0"/>
              </a:rPr>
              <a:t> numbers indicate burnout</a:t>
            </a:r>
          </a:p>
        </p:txBody>
      </p:sp>
      <p:sp>
        <p:nvSpPr>
          <p:cNvPr id="14" name="Rectangle: Rounded Corners 13">
            <a:extLst>
              <a:ext uri="{FF2B5EF4-FFF2-40B4-BE49-F238E27FC236}">
                <a16:creationId xmlns:a16="http://schemas.microsoft.com/office/drawing/2014/main" id="{416AD8CA-4EB7-5967-97EF-DF5262549C70}"/>
              </a:ext>
            </a:extLst>
          </p:cNvPr>
          <p:cNvSpPr/>
          <p:nvPr/>
        </p:nvSpPr>
        <p:spPr bwMode="auto">
          <a:xfrm>
            <a:off x="3937617" y="4305458"/>
            <a:ext cx="8132446" cy="629055"/>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spTree>
    <p:extLst>
      <p:ext uri="{BB962C8B-B14F-4D97-AF65-F5344CB8AC3E}">
        <p14:creationId xmlns:p14="http://schemas.microsoft.com/office/powerpoint/2010/main" val="2559538664"/>
      </p:ext>
    </p:extLst>
  </p:cSld>
  <p:clrMapOvr>
    <a:masterClrMapping/>
  </p:clrMapOvr>
  <p:transition spd="med">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Gray bg">
            <a:extLst>
              <a:ext uri="{FF2B5EF4-FFF2-40B4-BE49-F238E27FC236}">
                <a16:creationId xmlns:a16="http://schemas.microsoft.com/office/drawing/2014/main" id="{98021589-8EA4-E579-67D0-A26C50FF359D}"/>
              </a:ext>
            </a:extLst>
          </p:cNvPr>
          <p:cNvSpPr/>
          <p:nvPr/>
        </p:nvSpPr>
        <p:spPr>
          <a:xfrm>
            <a:off x="0" y="2121980"/>
            <a:ext cx="12192000" cy="4736020"/>
          </a:xfrm>
          <a:prstGeom prst="rect">
            <a:avLst/>
          </a:prstGeom>
          <a:solidFill>
            <a:srgbClr val="D1D8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9EDD8AD1-2A30-35BC-267E-35AB685AEC0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2192000" y="6858000"/>
            <a:ext cx="1808283" cy="1808283"/>
          </a:xfrm>
          <a:prstGeom prst="rect">
            <a:avLst/>
          </a:prstGeom>
        </p:spPr>
      </p:pic>
      <p:pic>
        <p:nvPicPr>
          <p:cNvPr id="7" name="!!Lady face down">
            <a:extLst>
              <a:ext uri="{FF2B5EF4-FFF2-40B4-BE49-F238E27FC236}">
                <a16:creationId xmlns:a16="http://schemas.microsoft.com/office/drawing/2014/main" id="{053611BD-C1D2-5E7A-CAC4-C16720946A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16703" y="2121980"/>
            <a:ext cx="5494405" cy="4751260"/>
          </a:xfrm>
          <a:prstGeom prst="rect">
            <a:avLst/>
          </a:prstGeom>
          <a:noFill/>
          <a:extLst>
            <a:ext uri="{909E8E84-426E-40DD-AFC4-6F175D3DCCD1}">
              <a14:hiddenFill xmlns:a14="http://schemas.microsoft.com/office/drawing/2010/main">
                <a:solidFill>
                  <a:srgbClr val="FFFFFF"/>
                </a:solidFill>
              </a14:hiddenFill>
            </a:ext>
          </a:extLst>
        </p:spPr>
      </p:pic>
      <p:sp>
        <p:nvSpPr>
          <p:cNvPr id="9" name="!!Header bar">
            <a:extLst>
              <a:ext uri="{FF2B5EF4-FFF2-40B4-BE49-F238E27FC236}">
                <a16:creationId xmlns:a16="http://schemas.microsoft.com/office/drawing/2014/main" id="{A8D0EBCA-137E-ADF9-58E9-0BB84D306F48}"/>
              </a:ext>
            </a:extLst>
          </p:cNvPr>
          <p:cNvSpPr/>
          <p:nvPr/>
        </p:nvSpPr>
        <p:spPr>
          <a:xfrm>
            <a:off x="0" y="-53340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Battery">
            <a:extLst>
              <a:ext uri="{FF2B5EF4-FFF2-40B4-BE49-F238E27FC236}">
                <a16:creationId xmlns:a16="http://schemas.microsoft.com/office/drawing/2014/main" id="{787378B6-7A7E-5A64-D75B-FE0B8CC7C1A9}"/>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2164485" y="2497740"/>
            <a:ext cx="1140477" cy="412375"/>
          </a:xfrm>
          <a:prstGeom prst="rect">
            <a:avLst/>
          </a:prstGeom>
        </p:spPr>
      </p:pic>
      <p:sp>
        <p:nvSpPr>
          <p:cNvPr id="3" name="!!Bio">
            <a:extLst>
              <a:ext uri="{FF2B5EF4-FFF2-40B4-BE49-F238E27FC236}">
                <a16:creationId xmlns:a16="http://schemas.microsoft.com/office/drawing/2014/main" id="{B13862B7-7CBB-0463-F6BB-A19C226C1FD7}"/>
              </a:ext>
            </a:extLst>
          </p:cNvPr>
          <p:cNvSpPr txBox="1"/>
          <p:nvPr/>
        </p:nvSpPr>
        <p:spPr>
          <a:xfrm>
            <a:off x="3067545" y="1632009"/>
            <a:ext cx="6095010" cy="461665"/>
          </a:xfrm>
          <a:prstGeom prst="rect">
            <a:avLst/>
          </a:prstGeom>
          <a:noFill/>
        </p:spPr>
        <p:txBody>
          <a:bodyPr wrap="square">
            <a:spAutoFit/>
          </a:bodyPr>
          <a:lstStyle/>
          <a:p>
            <a:pPr algn="ctr"/>
            <a:r>
              <a:rPr lang="en-US" sz="2400" dirty="0">
                <a:solidFill>
                  <a:srgbClr val="2D3E50"/>
                </a:solidFill>
                <a:latin typeface="Roboto Thin" panose="02000000000000000000" pitchFamily="2" charset="0"/>
                <a:ea typeface="Roboto Thin" panose="02000000000000000000" pitchFamily="2" charset="0"/>
              </a:rPr>
              <a:t>Seth Petry-Johnson</a:t>
            </a:r>
            <a:endParaRPr lang="en-US" sz="2400" dirty="0">
              <a:solidFill>
                <a:srgbClr val="C00000"/>
              </a:solidFill>
              <a:latin typeface="Roboto Thin" panose="02000000000000000000" pitchFamily="2" charset="0"/>
              <a:ea typeface="Roboto Thin" panose="02000000000000000000" pitchFamily="2" charset="0"/>
            </a:endParaRPr>
          </a:p>
        </p:txBody>
      </p:sp>
      <p:sp>
        <p:nvSpPr>
          <p:cNvPr id="6" name="!!Subtitle">
            <a:extLst>
              <a:ext uri="{FF2B5EF4-FFF2-40B4-BE49-F238E27FC236}">
                <a16:creationId xmlns:a16="http://schemas.microsoft.com/office/drawing/2014/main" id="{88B9FB4D-C2C3-2EB0-453B-EDA709C1F054}"/>
              </a:ext>
            </a:extLst>
          </p:cNvPr>
          <p:cNvSpPr txBox="1"/>
          <p:nvPr/>
        </p:nvSpPr>
        <p:spPr>
          <a:xfrm>
            <a:off x="3048495" y="894834"/>
            <a:ext cx="6095010" cy="584775"/>
          </a:xfrm>
          <a:prstGeom prst="rect">
            <a:avLst/>
          </a:prstGeom>
          <a:noFill/>
        </p:spPr>
        <p:txBody>
          <a:bodyPr wrap="square">
            <a:spAutoFit/>
          </a:bodyPr>
          <a:lstStyle/>
          <a:p>
            <a:pPr algn="ctr"/>
            <a:r>
              <a:rPr lang="en-US" sz="3200" dirty="0">
                <a:solidFill>
                  <a:srgbClr val="2D3E50"/>
                </a:solidFill>
                <a:latin typeface="Roboto" panose="02000000000000000000" pitchFamily="2" charset="0"/>
                <a:ea typeface="Roboto" panose="02000000000000000000" pitchFamily="2" charset="0"/>
              </a:rPr>
              <a:t>more than just a bad day!</a:t>
            </a:r>
            <a:endParaRPr lang="en-US" sz="3200" dirty="0">
              <a:solidFill>
                <a:srgbClr val="C00000"/>
              </a:solidFill>
              <a:latin typeface="Roboto" panose="02000000000000000000" pitchFamily="2" charset="0"/>
              <a:ea typeface="Roboto" panose="02000000000000000000" pitchFamily="2" charset="0"/>
            </a:endParaRPr>
          </a:p>
        </p:txBody>
      </p:sp>
      <p:sp>
        <p:nvSpPr>
          <p:cNvPr id="5" name="!!Title - Burnout">
            <a:extLst>
              <a:ext uri="{FF2B5EF4-FFF2-40B4-BE49-F238E27FC236}">
                <a16:creationId xmlns:a16="http://schemas.microsoft.com/office/drawing/2014/main" id="{5EFC0F82-E8B5-4413-FAD9-87B175385641}"/>
              </a:ext>
            </a:extLst>
          </p:cNvPr>
          <p:cNvSpPr txBox="1"/>
          <p:nvPr/>
        </p:nvSpPr>
        <p:spPr>
          <a:xfrm>
            <a:off x="3048495" y="262374"/>
            <a:ext cx="6095010" cy="646331"/>
          </a:xfrm>
          <a:prstGeom prst="rect">
            <a:avLst/>
          </a:prstGeom>
          <a:noFill/>
        </p:spPr>
        <p:txBody>
          <a:bodyPr wrap="square">
            <a:spAutoFit/>
          </a:bodyPr>
          <a:lstStyle/>
          <a:p>
            <a:pPr algn="ctr"/>
            <a:r>
              <a:rPr lang="en-US" sz="3600" dirty="0">
                <a:solidFill>
                  <a:srgbClr val="C00000"/>
                </a:solidFill>
                <a:latin typeface="Roboto Black" panose="02000000000000000000" pitchFamily="2" charset="0"/>
                <a:ea typeface="Roboto Black" panose="02000000000000000000" pitchFamily="2" charset="0"/>
              </a:rPr>
              <a:t>Burnout</a:t>
            </a:r>
          </a:p>
        </p:txBody>
      </p:sp>
      <p:pic>
        <p:nvPicPr>
          <p:cNvPr id="1026" name="Picture 2">
            <a:extLst>
              <a:ext uri="{FF2B5EF4-FFF2-40B4-BE49-F238E27FC236}">
                <a16:creationId xmlns:a16="http://schemas.microsoft.com/office/drawing/2014/main" id="{3CAF7234-AED0-88E6-A4A5-0D9F0E38301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27556" y="2137220"/>
            <a:ext cx="5681147" cy="473602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60BAEA5B-5D95-7F3D-4D6B-51AF697ECCA0}"/>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4179547" y="6858000"/>
            <a:ext cx="2295718" cy="1477108"/>
          </a:xfrm>
          <a:prstGeom prst="rect">
            <a:avLst/>
          </a:prstGeom>
        </p:spPr>
      </p:pic>
    </p:spTree>
    <p:extLst>
      <p:ext uri="{BB962C8B-B14F-4D97-AF65-F5344CB8AC3E}">
        <p14:creationId xmlns:p14="http://schemas.microsoft.com/office/powerpoint/2010/main" val="101852086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a:extLst>
              <a:ext uri="{FF2B5EF4-FFF2-40B4-BE49-F238E27FC236}">
                <a16:creationId xmlns:a16="http://schemas.microsoft.com/office/drawing/2014/main" id="{2C284493-B104-E611-9825-37B772FA00D2}"/>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26" name="!!Score summary">
            <a:extLst>
              <a:ext uri="{FF2B5EF4-FFF2-40B4-BE49-F238E27FC236}">
                <a16:creationId xmlns:a16="http://schemas.microsoft.com/office/drawing/2014/main" id="{2DF39494-E38B-B4BD-1E24-5BECA902CF13}"/>
              </a:ext>
            </a:extLst>
          </p:cNvPr>
          <p:cNvPicPr>
            <a:picLocks noChangeAspect="1"/>
          </p:cNvPicPr>
          <p:nvPr/>
        </p:nvPicPr>
        <p:blipFill>
          <a:blip r:embed="rId3"/>
          <a:stretch>
            <a:fillRect/>
          </a:stretch>
        </p:blipFill>
        <p:spPr>
          <a:xfrm>
            <a:off x="3276606" y="2517617"/>
            <a:ext cx="8910261" cy="2725609"/>
          </a:xfrm>
          <a:prstGeom prst="rect">
            <a:avLst/>
          </a:prstGeom>
        </p:spPr>
      </p:pic>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5"/>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Text 1">
            <a:extLst>
              <a:ext uri="{FF2B5EF4-FFF2-40B4-BE49-F238E27FC236}">
                <a16:creationId xmlns:a16="http://schemas.microsoft.com/office/drawing/2014/main" id="{2283EE67-3B3A-15C0-2CA9-7C97C7E848BF}"/>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sp>
        <p:nvSpPr>
          <p:cNvPr id="3" name="!!Red text BG">
            <a:extLst>
              <a:ext uri="{FF2B5EF4-FFF2-40B4-BE49-F238E27FC236}">
                <a16:creationId xmlns:a16="http://schemas.microsoft.com/office/drawing/2014/main" id="{8F940D27-029B-C74A-95FD-2A0352D387FF}"/>
              </a:ext>
            </a:extLst>
          </p:cNvPr>
          <p:cNvSpPr/>
          <p:nvPr/>
        </p:nvSpPr>
        <p:spPr>
          <a:xfrm>
            <a:off x="6824963" y="5260107"/>
            <a:ext cx="5245100" cy="1200329"/>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d text">
            <a:extLst>
              <a:ext uri="{FF2B5EF4-FFF2-40B4-BE49-F238E27FC236}">
                <a16:creationId xmlns:a16="http://schemas.microsoft.com/office/drawing/2014/main" id="{C2F9FFED-F9E8-89B3-A693-7780347C585C}"/>
              </a:ext>
            </a:extLst>
          </p:cNvPr>
          <p:cNvSpPr txBox="1"/>
          <p:nvPr/>
        </p:nvSpPr>
        <p:spPr>
          <a:xfrm>
            <a:off x="6951963" y="5514107"/>
            <a:ext cx="4927600" cy="707886"/>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rPr>
              <a:t>For Professional Efficacy,</a:t>
            </a:r>
          </a:p>
          <a:p>
            <a:pPr algn="ctr"/>
            <a:r>
              <a:rPr lang="en-US" sz="2000" b="1" dirty="0">
                <a:solidFill>
                  <a:srgbClr val="C00000"/>
                </a:solidFill>
                <a:latin typeface="Segoe Print" panose="02000600000000000000" pitchFamily="2" charset="0"/>
              </a:rPr>
              <a:t>lower </a:t>
            </a:r>
            <a:r>
              <a:rPr lang="en-US" sz="2000" dirty="0">
                <a:solidFill>
                  <a:srgbClr val="C00000"/>
                </a:solidFill>
                <a:latin typeface="Segoe Print" panose="02000600000000000000" pitchFamily="2" charset="0"/>
              </a:rPr>
              <a:t>numbers indicate burnout</a:t>
            </a:r>
          </a:p>
        </p:txBody>
      </p:sp>
      <p:sp>
        <p:nvSpPr>
          <p:cNvPr id="14" name="Rectangle: Rounded Corners 13">
            <a:extLst>
              <a:ext uri="{FF2B5EF4-FFF2-40B4-BE49-F238E27FC236}">
                <a16:creationId xmlns:a16="http://schemas.microsoft.com/office/drawing/2014/main" id="{416AD8CA-4EB7-5967-97EF-DF5262549C70}"/>
              </a:ext>
            </a:extLst>
          </p:cNvPr>
          <p:cNvSpPr/>
          <p:nvPr/>
        </p:nvSpPr>
        <p:spPr bwMode="auto">
          <a:xfrm>
            <a:off x="3159802" y="4922686"/>
            <a:ext cx="8910261" cy="360170"/>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pic>
        <p:nvPicPr>
          <p:cNvPr id="6" name="!!Pct">
            <a:extLst>
              <a:ext uri="{FF2B5EF4-FFF2-40B4-BE49-F238E27FC236}">
                <a16:creationId xmlns:a16="http://schemas.microsoft.com/office/drawing/2014/main" id="{9E09718F-FE7B-F824-72BA-60A376BDF3BF}"/>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9297835" y="6896257"/>
            <a:ext cx="2914297" cy="469207"/>
          </a:xfrm>
          <a:prstGeom prst="rect">
            <a:avLst/>
          </a:prstGeom>
        </p:spPr>
      </p:pic>
    </p:spTree>
    <p:extLst>
      <p:ext uri="{BB962C8B-B14F-4D97-AF65-F5344CB8AC3E}">
        <p14:creationId xmlns:p14="http://schemas.microsoft.com/office/powerpoint/2010/main" val="2461801113"/>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a:extLst>
              <a:ext uri="{FF2B5EF4-FFF2-40B4-BE49-F238E27FC236}">
                <a16:creationId xmlns:a16="http://schemas.microsoft.com/office/drawing/2014/main" id="{2C284493-B104-E611-9825-37B772FA00D2}"/>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26" name="!!Score summary">
            <a:extLst>
              <a:ext uri="{FF2B5EF4-FFF2-40B4-BE49-F238E27FC236}">
                <a16:creationId xmlns:a16="http://schemas.microsoft.com/office/drawing/2014/main" id="{2DF39494-E38B-B4BD-1E24-5BECA902CF13}"/>
              </a:ext>
            </a:extLst>
          </p:cNvPr>
          <p:cNvPicPr>
            <a:picLocks noChangeAspect="1"/>
          </p:cNvPicPr>
          <p:nvPr/>
        </p:nvPicPr>
        <p:blipFill>
          <a:blip r:embed="rId3"/>
          <a:stretch>
            <a:fillRect/>
          </a:stretch>
        </p:blipFill>
        <p:spPr>
          <a:xfrm>
            <a:off x="3276606" y="2517617"/>
            <a:ext cx="8910261" cy="2725609"/>
          </a:xfrm>
          <a:prstGeom prst="rect">
            <a:avLst/>
          </a:prstGeom>
        </p:spPr>
      </p:pic>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5"/>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Text 1">
            <a:extLst>
              <a:ext uri="{FF2B5EF4-FFF2-40B4-BE49-F238E27FC236}">
                <a16:creationId xmlns:a16="http://schemas.microsoft.com/office/drawing/2014/main" id="{2283EE67-3B3A-15C0-2CA9-7C97C7E848BF}"/>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sp>
        <p:nvSpPr>
          <p:cNvPr id="14" name="Rectangle: Rounded Corners 13">
            <a:extLst>
              <a:ext uri="{FF2B5EF4-FFF2-40B4-BE49-F238E27FC236}">
                <a16:creationId xmlns:a16="http://schemas.microsoft.com/office/drawing/2014/main" id="{416AD8CA-4EB7-5967-97EF-DF5262549C70}"/>
              </a:ext>
            </a:extLst>
          </p:cNvPr>
          <p:cNvSpPr/>
          <p:nvPr/>
        </p:nvSpPr>
        <p:spPr bwMode="auto">
          <a:xfrm>
            <a:off x="11424356" y="4324373"/>
            <a:ext cx="645707" cy="360170"/>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pic>
        <p:nvPicPr>
          <p:cNvPr id="6" name="!!Pct">
            <a:extLst>
              <a:ext uri="{FF2B5EF4-FFF2-40B4-BE49-F238E27FC236}">
                <a16:creationId xmlns:a16="http://schemas.microsoft.com/office/drawing/2014/main" id="{9E09718F-FE7B-F824-72BA-60A376BDF3BF}"/>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9297835" y="6896257"/>
            <a:ext cx="2914297" cy="469207"/>
          </a:xfrm>
          <a:prstGeom prst="rect">
            <a:avLst/>
          </a:prstGeom>
        </p:spPr>
      </p:pic>
      <p:sp>
        <p:nvSpPr>
          <p:cNvPr id="7" name="Rectangle: Rounded Corners 6">
            <a:extLst>
              <a:ext uri="{FF2B5EF4-FFF2-40B4-BE49-F238E27FC236}">
                <a16:creationId xmlns:a16="http://schemas.microsoft.com/office/drawing/2014/main" id="{825F3982-1BFE-32F4-F141-B75359EF248D}"/>
              </a:ext>
            </a:extLst>
          </p:cNvPr>
          <p:cNvSpPr/>
          <p:nvPr/>
        </p:nvSpPr>
        <p:spPr bwMode="auto">
          <a:xfrm>
            <a:off x="7086029" y="2647972"/>
            <a:ext cx="1245171" cy="1269271"/>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spTree>
    <p:extLst>
      <p:ext uri="{BB962C8B-B14F-4D97-AF65-F5344CB8AC3E}">
        <p14:creationId xmlns:p14="http://schemas.microsoft.com/office/powerpoint/2010/main" val="3587976614"/>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a:extLst>
              <a:ext uri="{FF2B5EF4-FFF2-40B4-BE49-F238E27FC236}">
                <a16:creationId xmlns:a16="http://schemas.microsoft.com/office/drawing/2014/main" id="{2C284493-B104-E611-9825-37B772FA00D2}"/>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pic>
        <p:nvPicPr>
          <p:cNvPr id="3" name="!!Score summary">
            <a:extLst>
              <a:ext uri="{FF2B5EF4-FFF2-40B4-BE49-F238E27FC236}">
                <a16:creationId xmlns:a16="http://schemas.microsoft.com/office/drawing/2014/main" id="{B34D0EE0-7871-2662-0EFF-C41F0AD26753}"/>
              </a:ext>
            </a:extLst>
          </p:cNvPr>
          <p:cNvPicPr>
            <a:picLocks noChangeAspect="1"/>
          </p:cNvPicPr>
          <p:nvPr/>
        </p:nvPicPr>
        <p:blipFill>
          <a:blip r:embed="rId4"/>
          <a:stretch>
            <a:fillRect/>
          </a:stretch>
        </p:blipFill>
        <p:spPr>
          <a:xfrm>
            <a:off x="1804390" y="130380"/>
            <a:ext cx="1053589" cy="322288"/>
          </a:xfrm>
          <a:prstGeom prst="rect">
            <a:avLst/>
          </a:prstGeom>
        </p:spPr>
      </p:pic>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5"/>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Text 1">
            <a:extLst>
              <a:ext uri="{FF2B5EF4-FFF2-40B4-BE49-F238E27FC236}">
                <a16:creationId xmlns:a16="http://schemas.microsoft.com/office/drawing/2014/main" id="{2283EE67-3B3A-15C0-2CA9-7C97C7E848BF}"/>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pic>
        <p:nvPicPr>
          <p:cNvPr id="7" name="!!Pct">
            <a:extLst>
              <a:ext uri="{FF2B5EF4-FFF2-40B4-BE49-F238E27FC236}">
                <a16:creationId xmlns:a16="http://schemas.microsoft.com/office/drawing/2014/main" id="{3654393D-A61A-5CF3-F50A-69689DFF2146}"/>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3281739" y="3163137"/>
            <a:ext cx="8910261" cy="1434567"/>
          </a:xfrm>
          <a:prstGeom prst="rect">
            <a:avLst/>
          </a:prstGeom>
        </p:spPr>
      </p:pic>
      <p:sp>
        <p:nvSpPr>
          <p:cNvPr id="17" name="!!Red text BG">
            <a:extLst>
              <a:ext uri="{FF2B5EF4-FFF2-40B4-BE49-F238E27FC236}">
                <a16:creationId xmlns:a16="http://schemas.microsoft.com/office/drawing/2014/main" id="{126B96F5-AEE0-2C4C-4B80-C139DC80F31D}"/>
              </a:ext>
            </a:extLst>
          </p:cNvPr>
          <p:cNvSpPr/>
          <p:nvPr/>
        </p:nvSpPr>
        <p:spPr>
          <a:xfrm>
            <a:off x="6748762" y="1385638"/>
            <a:ext cx="5245100" cy="1454861"/>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d text">
            <a:extLst>
              <a:ext uri="{FF2B5EF4-FFF2-40B4-BE49-F238E27FC236}">
                <a16:creationId xmlns:a16="http://schemas.microsoft.com/office/drawing/2014/main" id="{302EB782-FF93-CA4C-34B8-E7D3CBAC3C47}"/>
              </a:ext>
            </a:extLst>
          </p:cNvPr>
          <p:cNvSpPr txBox="1"/>
          <p:nvPr/>
        </p:nvSpPr>
        <p:spPr>
          <a:xfrm>
            <a:off x="6875762" y="1639638"/>
            <a:ext cx="4927600" cy="1015663"/>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rPr>
              <a:t>Percentage of </a:t>
            </a:r>
            <a:r>
              <a:rPr lang="en-US" sz="2000" b="1" dirty="0">
                <a:solidFill>
                  <a:srgbClr val="C00000"/>
                </a:solidFill>
                <a:latin typeface="Segoe Print" panose="02000600000000000000" pitchFamily="2" charset="0"/>
              </a:rPr>
              <a:t>22,000 people</a:t>
            </a:r>
            <a:r>
              <a:rPr lang="en-US" sz="2000" dirty="0">
                <a:solidFill>
                  <a:srgbClr val="C00000"/>
                </a:solidFill>
                <a:latin typeface="Segoe Print" panose="02000600000000000000" pitchFamily="2" charset="0"/>
              </a:rPr>
              <a:t> experiencing this feeling with </a:t>
            </a:r>
            <a:br>
              <a:rPr lang="en-US" sz="2000" dirty="0">
                <a:solidFill>
                  <a:srgbClr val="C00000"/>
                </a:solidFill>
                <a:latin typeface="Segoe Print" panose="02000600000000000000" pitchFamily="2" charset="0"/>
              </a:rPr>
            </a:br>
            <a:r>
              <a:rPr lang="en-US" sz="2000" b="1" dirty="0">
                <a:solidFill>
                  <a:srgbClr val="C00000"/>
                </a:solidFill>
                <a:latin typeface="Segoe Print" panose="02000600000000000000" pitchFamily="2" charset="0"/>
              </a:rPr>
              <a:t>less frequency </a:t>
            </a:r>
            <a:r>
              <a:rPr lang="en-US" sz="2000" dirty="0">
                <a:solidFill>
                  <a:srgbClr val="C00000"/>
                </a:solidFill>
                <a:latin typeface="Segoe Print" panose="02000600000000000000" pitchFamily="2" charset="0"/>
              </a:rPr>
              <a:t>than respondent</a:t>
            </a:r>
          </a:p>
        </p:txBody>
      </p:sp>
      <p:sp>
        <p:nvSpPr>
          <p:cNvPr id="23" name="!!Red highlight 2">
            <a:extLst>
              <a:ext uri="{FF2B5EF4-FFF2-40B4-BE49-F238E27FC236}">
                <a16:creationId xmlns:a16="http://schemas.microsoft.com/office/drawing/2014/main" id="{62FF304D-E5B0-354B-3624-6D09BF2350D3}"/>
              </a:ext>
            </a:extLst>
          </p:cNvPr>
          <p:cNvSpPr/>
          <p:nvPr/>
        </p:nvSpPr>
        <p:spPr bwMode="auto">
          <a:xfrm>
            <a:off x="11359377" y="3429000"/>
            <a:ext cx="760051" cy="1302657"/>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cxnSp>
        <p:nvCxnSpPr>
          <p:cNvPr id="24" name="Line 1">
            <a:extLst>
              <a:ext uri="{FF2B5EF4-FFF2-40B4-BE49-F238E27FC236}">
                <a16:creationId xmlns:a16="http://schemas.microsoft.com/office/drawing/2014/main" id="{4E819444-5154-56DC-C9FF-D55D3DA5A23E}"/>
              </a:ext>
            </a:extLst>
          </p:cNvPr>
          <p:cNvCxnSpPr>
            <a:cxnSpLocks/>
          </p:cNvCxnSpPr>
          <p:nvPr/>
        </p:nvCxnSpPr>
        <p:spPr>
          <a:xfrm>
            <a:off x="10856686" y="2840499"/>
            <a:ext cx="812800" cy="588501"/>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E0964296-FF9E-3E62-F75B-EE0FE54A0DFA}"/>
              </a:ext>
            </a:extLst>
          </p:cNvPr>
          <p:cNvPicPr>
            <a:picLocks noChangeAspect="1"/>
          </p:cNvPicPr>
          <p:nvPr/>
        </p:nvPicPr>
        <p:blipFill>
          <a:blip r:embed="rId7"/>
          <a:stretch>
            <a:fillRect/>
          </a:stretch>
        </p:blipFill>
        <p:spPr>
          <a:xfrm>
            <a:off x="11052584" y="6858000"/>
            <a:ext cx="3760869" cy="2460117"/>
          </a:xfrm>
          <a:prstGeom prst="rect">
            <a:avLst/>
          </a:prstGeom>
        </p:spPr>
      </p:pic>
    </p:spTree>
    <p:extLst>
      <p:ext uri="{BB962C8B-B14F-4D97-AF65-F5344CB8AC3E}">
        <p14:creationId xmlns:p14="http://schemas.microsoft.com/office/powerpoint/2010/main" val="35162176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a:extLst>
              <a:ext uri="{FF2B5EF4-FFF2-40B4-BE49-F238E27FC236}">
                <a16:creationId xmlns:a16="http://schemas.microsoft.com/office/drawing/2014/main" id="{2C284493-B104-E611-9825-37B772FA00D2}"/>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Text 1">
            <a:extLst>
              <a:ext uri="{FF2B5EF4-FFF2-40B4-BE49-F238E27FC236}">
                <a16:creationId xmlns:a16="http://schemas.microsoft.com/office/drawing/2014/main" id="{2283EE67-3B3A-15C0-2CA9-7C97C7E848BF}"/>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pic>
        <p:nvPicPr>
          <p:cNvPr id="7" name="!!Pct">
            <a:extLst>
              <a:ext uri="{FF2B5EF4-FFF2-40B4-BE49-F238E27FC236}">
                <a16:creationId xmlns:a16="http://schemas.microsoft.com/office/drawing/2014/main" id="{3654393D-A61A-5CF3-F50A-69689DFF214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281739" y="3163137"/>
            <a:ext cx="8910261" cy="1434567"/>
          </a:xfrm>
          <a:prstGeom prst="rect">
            <a:avLst/>
          </a:prstGeom>
        </p:spPr>
      </p:pic>
      <p:sp>
        <p:nvSpPr>
          <p:cNvPr id="17" name="!!Red text BG">
            <a:extLst>
              <a:ext uri="{FF2B5EF4-FFF2-40B4-BE49-F238E27FC236}">
                <a16:creationId xmlns:a16="http://schemas.microsoft.com/office/drawing/2014/main" id="{126B96F5-AEE0-2C4C-4B80-C139DC80F31D}"/>
              </a:ext>
            </a:extLst>
          </p:cNvPr>
          <p:cNvSpPr/>
          <p:nvPr/>
        </p:nvSpPr>
        <p:spPr>
          <a:xfrm>
            <a:off x="6748762" y="1385638"/>
            <a:ext cx="5245100" cy="1454861"/>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d text">
            <a:extLst>
              <a:ext uri="{FF2B5EF4-FFF2-40B4-BE49-F238E27FC236}">
                <a16:creationId xmlns:a16="http://schemas.microsoft.com/office/drawing/2014/main" id="{302EB782-FF93-CA4C-34B8-E7D3CBAC3C47}"/>
              </a:ext>
            </a:extLst>
          </p:cNvPr>
          <p:cNvSpPr txBox="1"/>
          <p:nvPr/>
        </p:nvSpPr>
        <p:spPr>
          <a:xfrm>
            <a:off x="6875762" y="1639638"/>
            <a:ext cx="4927600" cy="1015663"/>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rPr>
              <a:t>I felt</a:t>
            </a:r>
            <a:r>
              <a:rPr lang="en-US" sz="2000" b="1" dirty="0">
                <a:solidFill>
                  <a:srgbClr val="C00000"/>
                </a:solidFill>
                <a:latin typeface="Segoe Print" panose="02000600000000000000" pitchFamily="2" charset="0"/>
              </a:rPr>
              <a:t> </a:t>
            </a:r>
            <a:r>
              <a:rPr lang="en-US" sz="2000" dirty="0">
                <a:solidFill>
                  <a:srgbClr val="C00000"/>
                </a:solidFill>
                <a:latin typeface="Segoe Print" panose="02000600000000000000" pitchFamily="2" charset="0"/>
              </a:rPr>
              <a:t>exhaustion </a:t>
            </a:r>
            <a:br>
              <a:rPr lang="en-US" sz="2000" dirty="0">
                <a:solidFill>
                  <a:srgbClr val="C00000"/>
                </a:solidFill>
                <a:latin typeface="Segoe Print" panose="02000600000000000000" pitchFamily="2" charset="0"/>
              </a:rPr>
            </a:br>
            <a:r>
              <a:rPr lang="en-US" sz="2000" b="1" dirty="0">
                <a:solidFill>
                  <a:srgbClr val="C00000"/>
                </a:solidFill>
                <a:latin typeface="Segoe Print" panose="02000600000000000000" pitchFamily="2" charset="0"/>
              </a:rPr>
              <a:t>more frequently</a:t>
            </a:r>
            <a:r>
              <a:rPr lang="en-US" sz="2000" dirty="0">
                <a:solidFill>
                  <a:srgbClr val="C00000"/>
                </a:solidFill>
                <a:latin typeface="Segoe Print" panose="02000600000000000000" pitchFamily="2" charset="0"/>
              </a:rPr>
              <a:t> </a:t>
            </a:r>
            <a:r>
              <a:rPr lang="en-US" sz="2000" b="1" dirty="0">
                <a:solidFill>
                  <a:srgbClr val="C00000"/>
                </a:solidFill>
                <a:latin typeface="Segoe Print" panose="02000600000000000000" pitchFamily="2" charset="0"/>
              </a:rPr>
              <a:t>than 69%</a:t>
            </a:r>
          </a:p>
          <a:p>
            <a:pPr algn="ctr"/>
            <a:r>
              <a:rPr lang="en-US" sz="2000" dirty="0">
                <a:solidFill>
                  <a:srgbClr val="C00000"/>
                </a:solidFill>
                <a:latin typeface="Segoe Print" panose="02000600000000000000" pitchFamily="2" charset="0"/>
              </a:rPr>
              <a:t>of those 22,000 people</a:t>
            </a:r>
          </a:p>
        </p:txBody>
      </p:sp>
      <p:sp>
        <p:nvSpPr>
          <p:cNvPr id="23" name="!!Red highlight 2">
            <a:extLst>
              <a:ext uri="{FF2B5EF4-FFF2-40B4-BE49-F238E27FC236}">
                <a16:creationId xmlns:a16="http://schemas.microsoft.com/office/drawing/2014/main" id="{62FF304D-E5B0-354B-3624-6D09BF2350D3}"/>
              </a:ext>
            </a:extLst>
          </p:cNvPr>
          <p:cNvSpPr/>
          <p:nvPr/>
        </p:nvSpPr>
        <p:spPr bwMode="auto">
          <a:xfrm>
            <a:off x="11435787" y="3724407"/>
            <a:ext cx="558075" cy="326732"/>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cxnSp>
        <p:nvCxnSpPr>
          <p:cNvPr id="24" name="Line 1">
            <a:extLst>
              <a:ext uri="{FF2B5EF4-FFF2-40B4-BE49-F238E27FC236}">
                <a16:creationId xmlns:a16="http://schemas.microsoft.com/office/drawing/2014/main" id="{4E819444-5154-56DC-C9FF-D55D3DA5A23E}"/>
              </a:ext>
            </a:extLst>
          </p:cNvPr>
          <p:cNvCxnSpPr>
            <a:cxnSpLocks/>
          </p:cNvCxnSpPr>
          <p:nvPr/>
        </p:nvCxnSpPr>
        <p:spPr>
          <a:xfrm>
            <a:off x="9190299" y="3856162"/>
            <a:ext cx="2245488" cy="0"/>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85706000"/>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a:extLst>
              <a:ext uri="{FF2B5EF4-FFF2-40B4-BE49-F238E27FC236}">
                <a16:creationId xmlns:a16="http://schemas.microsoft.com/office/drawing/2014/main" id="{2C284493-B104-E611-9825-37B772FA00D2}"/>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Text 1">
            <a:extLst>
              <a:ext uri="{FF2B5EF4-FFF2-40B4-BE49-F238E27FC236}">
                <a16:creationId xmlns:a16="http://schemas.microsoft.com/office/drawing/2014/main" id="{2283EE67-3B3A-15C0-2CA9-7C97C7E848BF}"/>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pic>
        <p:nvPicPr>
          <p:cNvPr id="7" name="!!Pct">
            <a:extLst>
              <a:ext uri="{FF2B5EF4-FFF2-40B4-BE49-F238E27FC236}">
                <a16:creationId xmlns:a16="http://schemas.microsoft.com/office/drawing/2014/main" id="{3654393D-A61A-5CF3-F50A-69689DFF214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281739" y="3163137"/>
            <a:ext cx="8910261" cy="1434567"/>
          </a:xfrm>
          <a:prstGeom prst="rect">
            <a:avLst/>
          </a:prstGeom>
        </p:spPr>
      </p:pic>
      <p:sp>
        <p:nvSpPr>
          <p:cNvPr id="17" name="!!Red text BG">
            <a:extLst>
              <a:ext uri="{FF2B5EF4-FFF2-40B4-BE49-F238E27FC236}">
                <a16:creationId xmlns:a16="http://schemas.microsoft.com/office/drawing/2014/main" id="{126B96F5-AEE0-2C4C-4B80-C139DC80F31D}"/>
              </a:ext>
            </a:extLst>
          </p:cNvPr>
          <p:cNvSpPr/>
          <p:nvPr/>
        </p:nvSpPr>
        <p:spPr>
          <a:xfrm>
            <a:off x="6748762" y="1385638"/>
            <a:ext cx="5245100" cy="1454861"/>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d text">
            <a:extLst>
              <a:ext uri="{FF2B5EF4-FFF2-40B4-BE49-F238E27FC236}">
                <a16:creationId xmlns:a16="http://schemas.microsoft.com/office/drawing/2014/main" id="{302EB782-FF93-CA4C-34B8-E7D3CBAC3C47}"/>
              </a:ext>
            </a:extLst>
          </p:cNvPr>
          <p:cNvSpPr txBox="1"/>
          <p:nvPr/>
        </p:nvSpPr>
        <p:spPr>
          <a:xfrm>
            <a:off x="6875762" y="1639638"/>
            <a:ext cx="4927600" cy="1015663"/>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rPr>
              <a:t>I felt</a:t>
            </a:r>
            <a:r>
              <a:rPr lang="en-US" sz="2000" b="1" dirty="0">
                <a:solidFill>
                  <a:srgbClr val="C00000"/>
                </a:solidFill>
                <a:latin typeface="Segoe Print" panose="02000600000000000000" pitchFamily="2" charset="0"/>
              </a:rPr>
              <a:t> </a:t>
            </a:r>
            <a:r>
              <a:rPr lang="en-US" sz="2000" dirty="0">
                <a:solidFill>
                  <a:srgbClr val="C00000"/>
                </a:solidFill>
                <a:latin typeface="Segoe Print" panose="02000600000000000000" pitchFamily="2" charset="0"/>
              </a:rPr>
              <a:t>cynicism</a:t>
            </a:r>
            <a:br>
              <a:rPr lang="en-US" sz="2000" dirty="0">
                <a:solidFill>
                  <a:srgbClr val="C00000"/>
                </a:solidFill>
                <a:latin typeface="Segoe Print" panose="02000600000000000000" pitchFamily="2" charset="0"/>
              </a:rPr>
            </a:br>
            <a:r>
              <a:rPr lang="en-US" sz="2000" b="1" dirty="0">
                <a:solidFill>
                  <a:srgbClr val="C00000"/>
                </a:solidFill>
                <a:latin typeface="Segoe Print" panose="02000600000000000000" pitchFamily="2" charset="0"/>
              </a:rPr>
              <a:t>more frequently</a:t>
            </a:r>
            <a:r>
              <a:rPr lang="en-US" sz="2000" dirty="0">
                <a:solidFill>
                  <a:srgbClr val="C00000"/>
                </a:solidFill>
                <a:latin typeface="Segoe Print" panose="02000600000000000000" pitchFamily="2" charset="0"/>
              </a:rPr>
              <a:t> </a:t>
            </a:r>
            <a:r>
              <a:rPr lang="en-US" sz="2000" b="1" dirty="0">
                <a:solidFill>
                  <a:srgbClr val="C00000"/>
                </a:solidFill>
                <a:latin typeface="Segoe Print" panose="02000600000000000000" pitchFamily="2" charset="0"/>
              </a:rPr>
              <a:t>than 82%</a:t>
            </a:r>
          </a:p>
          <a:p>
            <a:pPr algn="ctr"/>
            <a:r>
              <a:rPr lang="en-US" sz="2000" dirty="0">
                <a:solidFill>
                  <a:srgbClr val="C00000"/>
                </a:solidFill>
                <a:latin typeface="Segoe Print" panose="02000600000000000000" pitchFamily="2" charset="0"/>
              </a:rPr>
              <a:t>of those 22,000 people</a:t>
            </a:r>
          </a:p>
        </p:txBody>
      </p:sp>
      <p:sp>
        <p:nvSpPr>
          <p:cNvPr id="23" name="!!Red highlight 2">
            <a:extLst>
              <a:ext uri="{FF2B5EF4-FFF2-40B4-BE49-F238E27FC236}">
                <a16:creationId xmlns:a16="http://schemas.microsoft.com/office/drawing/2014/main" id="{62FF304D-E5B0-354B-3624-6D09BF2350D3}"/>
              </a:ext>
            </a:extLst>
          </p:cNvPr>
          <p:cNvSpPr/>
          <p:nvPr/>
        </p:nvSpPr>
        <p:spPr bwMode="auto">
          <a:xfrm>
            <a:off x="11435787" y="4002201"/>
            <a:ext cx="558075" cy="326732"/>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cxnSp>
        <p:nvCxnSpPr>
          <p:cNvPr id="24" name="Line 1">
            <a:extLst>
              <a:ext uri="{FF2B5EF4-FFF2-40B4-BE49-F238E27FC236}">
                <a16:creationId xmlns:a16="http://schemas.microsoft.com/office/drawing/2014/main" id="{4E819444-5154-56DC-C9FF-D55D3DA5A23E}"/>
              </a:ext>
            </a:extLst>
          </p:cNvPr>
          <p:cNvCxnSpPr>
            <a:cxnSpLocks/>
          </p:cNvCxnSpPr>
          <p:nvPr/>
        </p:nvCxnSpPr>
        <p:spPr>
          <a:xfrm>
            <a:off x="9942653" y="4133956"/>
            <a:ext cx="1493134" cy="0"/>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17055663"/>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a:extLst>
              <a:ext uri="{FF2B5EF4-FFF2-40B4-BE49-F238E27FC236}">
                <a16:creationId xmlns:a16="http://schemas.microsoft.com/office/drawing/2014/main" id="{2C284493-B104-E611-9825-37B772FA00D2}"/>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Text 1">
            <a:extLst>
              <a:ext uri="{FF2B5EF4-FFF2-40B4-BE49-F238E27FC236}">
                <a16:creationId xmlns:a16="http://schemas.microsoft.com/office/drawing/2014/main" id="{2283EE67-3B3A-15C0-2CA9-7C97C7E848BF}"/>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pic>
        <p:nvPicPr>
          <p:cNvPr id="7" name="!!Pct">
            <a:extLst>
              <a:ext uri="{FF2B5EF4-FFF2-40B4-BE49-F238E27FC236}">
                <a16:creationId xmlns:a16="http://schemas.microsoft.com/office/drawing/2014/main" id="{3654393D-A61A-5CF3-F50A-69689DFF214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281739" y="3163137"/>
            <a:ext cx="8910261" cy="1434567"/>
          </a:xfrm>
          <a:prstGeom prst="rect">
            <a:avLst/>
          </a:prstGeom>
        </p:spPr>
      </p:pic>
      <p:sp>
        <p:nvSpPr>
          <p:cNvPr id="17" name="!!Red text BG">
            <a:extLst>
              <a:ext uri="{FF2B5EF4-FFF2-40B4-BE49-F238E27FC236}">
                <a16:creationId xmlns:a16="http://schemas.microsoft.com/office/drawing/2014/main" id="{126B96F5-AEE0-2C4C-4B80-C139DC80F31D}"/>
              </a:ext>
            </a:extLst>
          </p:cNvPr>
          <p:cNvSpPr/>
          <p:nvPr/>
        </p:nvSpPr>
        <p:spPr>
          <a:xfrm>
            <a:off x="6748762" y="1385638"/>
            <a:ext cx="5245100" cy="1454861"/>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d text">
            <a:extLst>
              <a:ext uri="{FF2B5EF4-FFF2-40B4-BE49-F238E27FC236}">
                <a16:creationId xmlns:a16="http://schemas.microsoft.com/office/drawing/2014/main" id="{302EB782-FF93-CA4C-34B8-E7D3CBAC3C47}"/>
              </a:ext>
            </a:extLst>
          </p:cNvPr>
          <p:cNvSpPr txBox="1"/>
          <p:nvPr/>
        </p:nvSpPr>
        <p:spPr>
          <a:xfrm>
            <a:off x="6875762" y="1639638"/>
            <a:ext cx="4927600" cy="1015663"/>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rPr>
              <a:t>I felt</a:t>
            </a:r>
            <a:r>
              <a:rPr lang="en-US" sz="2000" b="1" dirty="0">
                <a:solidFill>
                  <a:srgbClr val="C00000"/>
                </a:solidFill>
                <a:latin typeface="Segoe Print" panose="02000600000000000000" pitchFamily="2" charset="0"/>
              </a:rPr>
              <a:t> effective at work</a:t>
            </a:r>
            <a:br>
              <a:rPr lang="en-US" sz="2000" dirty="0">
                <a:solidFill>
                  <a:srgbClr val="C00000"/>
                </a:solidFill>
                <a:latin typeface="Segoe Print" panose="02000600000000000000" pitchFamily="2" charset="0"/>
              </a:rPr>
            </a:br>
            <a:r>
              <a:rPr lang="en-US" sz="2000" b="1" dirty="0">
                <a:solidFill>
                  <a:srgbClr val="C00000"/>
                </a:solidFill>
                <a:latin typeface="Segoe Print" panose="02000600000000000000" pitchFamily="2" charset="0"/>
              </a:rPr>
              <a:t>more frequently</a:t>
            </a:r>
            <a:r>
              <a:rPr lang="en-US" sz="2000" dirty="0">
                <a:solidFill>
                  <a:srgbClr val="C00000"/>
                </a:solidFill>
                <a:latin typeface="Segoe Print" panose="02000600000000000000" pitchFamily="2" charset="0"/>
              </a:rPr>
              <a:t> </a:t>
            </a:r>
            <a:r>
              <a:rPr lang="en-US" sz="2000" b="1" dirty="0">
                <a:solidFill>
                  <a:srgbClr val="C00000"/>
                </a:solidFill>
                <a:latin typeface="Segoe Print" panose="02000600000000000000" pitchFamily="2" charset="0"/>
              </a:rPr>
              <a:t>than 76%</a:t>
            </a:r>
          </a:p>
          <a:p>
            <a:pPr algn="ctr"/>
            <a:r>
              <a:rPr lang="en-US" sz="2000" dirty="0">
                <a:solidFill>
                  <a:srgbClr val="C00000"/>
                </a:solidFill>
                <a:latin typeface="Segoe Print" panose="02000600000000000000" pitchFamily="2" charset="0"/>
              </a:rPr>
              <a:t>of those 22,000 people</a:t>
            </a:r>
          </a:p>
        </p:txBody>
      </p:sp>
      <p:sp>
        <p:nvSpPr>
          <p:cNvPr id="23" name="!!Red highlight 2">
            <a:extLst>
              <a:ext uri="{FF2B5EF4-FFF2-40B4-BE49-F238E27FC236}">
                <a16:creationId xmlns:a16="http://schemas.microsoft.com/office/drawing/2014/main" id="{62FF304D-E5B0-354B-3624-6D09BF2350D3}"/>
              </a:ext>
            </a:extLst>
          </p:cNvPr>
          <p:cNvSpPr/>
          <p:nvPr/>
        </p:nvSpPr>
        <p:spPr bwMode="auto">
          <a:xfrm>
            <a:off x="11435787" y="4291571"/>
            <a:ext cx="558075" cy="326732"/>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cxnSp>
        <p:nvCxnSpPr>
          <p:cNvPr id="24" name="Line 1">
            <a:extLst>
              <a:ext uri="{FF2B5EF4-FFF2-40B4-BE49-F238E27FC236}">
                <a16:creationId xmlns:a16="http://schemas.microsoft.com/office/drawing/2014/main" id="{4E819444-5154-56DC-C9FF-D55D3DA5A23E}"/>
              </a:ext>
            </a:extLst>
          </p:cNvPr>
          <p:cNvCxnSpPr>
            <a:cxnSpLocks/>
          </p:cNvCxnSpPr>
          <p:nvPr/>
        </p:nvCxnSpPr>
        <p:spPr>
          <a:xfrm flipV="1">
            <a:off x="9595413" y="4423326"/>
            <a:ext cx="1840374" cy="20814"/>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sp>
        <p:nvSpPr>
          <p:cNvPr id="8" name="!!Red text BG 2">
            <a:extLst>
              <a:ext uri="{FF2B5EF4-FFF2-40B4-BE49-F238E27FC236}">
                <a16:creationId xmlns:a16="http://schemas.microsoft.com/office/drawing/2014/main" id="{D35EE88A-476E-D94B-85A8-275DDD8EEF67}"/>
              </a:ext>
            </a:extLst>
          </p:cNvPr>
          <p:cNvSpPr/>
          <p:nvPr/>
        </p:nvSpPr>
        <p:spPr>
          <a:xfrm>
            <a:off x="5028705" y="4490931"/>
            <a:ext cx="5245100" cy="1454861"/>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d text 2">
            <a:extLst>
              <a:ext uri="{FF2B5EF4-FFF2-40B4-BE49-F238E27FC236}">
                <a16:creationId xmlns:a16="http://schemas.microsoft.com/office/drawing/2014/main" id="{F5754598-EBA6-8CFB-57A6-F0AC53AD1D38}"/>
              </a:ext>
            </a:extLst>
          </p:cNvPr>
          <p:cNvSpPr txBox="1"/>
          <p:nvPr/>
        </p:nvSpPr>
        <p:spPr>
          <a:xfrm>
            <a:off x="5155705" y="4744931"/>
            <a:ext cx="4927600" cy="1015663"/>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rPr>
              <a:t>Remember, for efficacy higher numbers </a:t>
            </a:r>
            <a:r>
              <a:rPr lang="en-US" sz="2000" i="1" dirty="0">
                <a:solidFill>
                  <a:srgbClr val="C00000"/>
                </a:solidFill>
                <a:latin typeface="Segoe Print" panose="02000600000000000000" pitchFamily="2" charset="0"/>
              </a:rPr>
              <a:t>reduce </a:t>
            </a:r>
            <a:r>
              <a:rPr lang="en-US" sz="2000" dirty="0">
                <a:solidFill>
                  <a:srgbClr val="C00000"/>
                </a:solidFill>
                <a:latin typeface="Segoe Print" panose="02000600000000000000" pitchFamily="2" charset="0"/>
              </a:rPr>
              <a:t>burnout, </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so this is a good result for me</a:t>
            </a:r>
          </a:p>
        </p:txBody>
      </p:sp>
    </p:spTree>
    <p:extLst>
      <p:ext uri="{BB962C8B-B14F-4D97-AF65-F5344CB8AC3E}">
        <p14:creationId xmlns:p14="http://schemas.microsoft.com/office/powerpoint/2010/main" val="1088453128"/>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a:extLst>
              <a:ext uri="{FF2B5EF4-FFF2-40B4-BE49-F238E27FC236}">
                <a16:creationId xmlns:a16="http://schemas.microsoft.com/office/drawing/2014/main" id="{2C284493-B104-E611-9825-37B772FA00D2}"/>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Text 1">
            <a:extLst>
              <a:ext uri="{FF2B5EF4-FFF2-40B4-BE49-F238E27FC236}">
                <a16:creationId xmlns:a16="http://schemas.microsoft.com/office/drawing/2014/main" id="{2283EE67-3B3A-15C0-2CA9-7C97C7E848BF}"/>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pic>
        <p:nvPicPr>
          <p:cNvPr id="7" name="!!Pct">
            <a:extLst>
              <a:ext uri="{FF2B5EF4-FFF2-40B4-BE49-F238E27FC236}">
                <a16:creationId xmlns:a16="http://schemas.microsoft.com/office/drawing/2014/main" id="{3654393D-A61A-5CF3-F50A-69689DFF214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281739" y="3163137"/>
            <a:ext cx="8910261" cy="1434567"/>
          </a:xfrm>
          <a:prstGeom prst="rect">
            <a:avLst/>
          </a:prstGeom>
        </p:spPr>
      </p:pic>
      <p:sp>
        <p:nvSpPr>
          <p:cNvPr id="17" name="!!Red text BG">
            <a:extLst>
              <a:ext uri="{FF2B5EF4-FFF2-40B4-BE49-F238E27FC236}">
                <a16:creationId xmlns:a16="http://schemas.microsoft.com/office/drawing/2014/main" id="{126B96F5-AEE0-2C4C-4B80-C139DC80F31D}"/>
              </a:ext>
            </a:extLst>
          </p:cNvPr>
          <p:cNvSpPr/>
          <p:nvPr/>
        </p:nvSpPr>
        <p:spPr>
          <a:xfrm>
            <a:off x="7899400" y="1385638"/>
            <a:ext cx="4094462" cy="1454861"/>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d text">
            <a:extLst>
              <a:ext uri="{FF2B5EF4-FFF2-40B4-BE49-F238E27FC236}">
                <a16:creationId xmlns:a16="http://schemas.microsoft.com/office/drawing/2014/main" id="{302EB782-FF93-CA4C-34B8-E7D3CBAC3C47}"/>
              </a:ext>
            </a:extLst>
          </p:cNvPr>
          <p:cNvSpPr txBox="1"/>
          <p:nvPr/>
        </p:nvSpPr>
        <p:spPr>
          <a:xfrm>
            <a:off x="7899400" y="1639638"/>
            <a:ext cx="3903962" cy="1015663"/>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rPr>
              <a:t>How well do these scores reflect my </a:t>
            </a:r>
            <a:r>
              <a:rPr lang="en-US" sz="2000" u="sng" dirty="0">
                <a:solidFill>
                  <a:srgbClr val="C00000"/>
                </a:solidFill>
                <a:latin typeface="Segoe Print" panose="02000600000000000000" pitchFamily="2" charset="0"/>
              </a:rPr>
              <a:t>actual</a:t>
            </a:r>
            <a:r>
              <a:rPr lang="en-US" sz="2000" dirty="0">
                <a:solidFill>
                  <a:srgbClr val="C00000"/>
                </a:solidFill>
                <a:latin typeface="Segoe Print" panose="02000600000000000000" pitchFamily="2" charset="0"/>
              </a:rPr>
              <a:t> feelings</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 at work?</a:t>
            </a:r>
          </a:p>
        </p:txBody>
      </p:sp>
      <p:sp>
        <p:nvSpPr>
          <p:cNvPr id="23" name="!!Red highlight 2">
            <a:extLst>
              <a:ext uri="{FF2B5EF4-FFF2-40B4-BE49-F238E27FC236}">
                <a16:creationId xmlns:a16="http://schemas.microsoft.com/office/drawing/2014/main" id="{62FF304D-E5B0-354B-3624-6D09BF2350D3}"/>
              </a:ext>
            </a:extLst>
          </p:cNvPr>
          <p:cNvSpPr/>
          <p:nvPr/>
        </p:nvSpPr>
        <p:spPr bwMode="auto">
          <a:xfrm>
            <a:off x="11435787" y="3429000"/>
            <a:ext cx="712669" cy="1189303"/>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cxnSp>
        <p:nvCxnSpPr>
          <p:cNvPr id="24" name="Line 1">
            <a:extLst>
              <a:ext uri="{FF2B5EF4-FFF2-40B4-BE49-F238E27FC236}">
                <a16:creationId xmlns:a16="http://schemas.microsoft.com/office/drawing/2014/main" id="{4E819444-5154-56DC-C9FF-D55D3DA5A23E}"/>
              </a:ext>
            </a:extLst>
          </p:cNvPr>
          <p:cNvCxnSpPr>
            <a:cxnSpLocks/>
          </p:cNvCxnSpPr>
          <p:nvPr/>
        </p:nvCxnSpPr>
        <p:spPr>
          <a:xfrm>
            <a:off x="10926501" y="2840499"/>
            <a:ext cx="613458" cy="588501"/>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pic>
        <p:nvPicPr>
          <p:cNvPr id="11" name="!!Exhaust">
            <a:extLst>
              <a:ext uri="{FF2B5EF4-FFF2-40B4-BE49-F238E27FC236}">
                <a16:creationId xmlns:a16="http://schemas.microsoft.com/office/drawing/2014/main" id="{FFDF5F88-6F5B-62C0-F91C-704D9A6E91B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6742345" y="7306013"/>
            <a:ext cx="2090422" cy="3175248"/>
          </a:xfrm>
          <a:prstGeom prst="rect">
            <a:avLst/>
          </a:prstGeom>
          <a:noFill/>
          <a:extLst>
            <a:ext uri="{909E8E84-426E-40DD-AFC4-6F175D3DCCD1}">
              <a14:hiddenFill xmlns:a14="http://schemas.microsoft.com/office/drawing/2010/main">
                <a:solidFill>
                  <a:srgbClr val="FFFFFF"/>
                </a:solidFill>
              </a14:hiddenFill>
            </a:ext>
          </a:extLst>
        </p:spPr>
      </p:pic>
      <p:grpSp>
        <p:nvGrpSpPr>
          <p:cNvPr id="3" name="!!Exhaust box">
            <a:extLst>
              <a:ext uri="{FF2B5EF4-FFF2-40B4-BE49-F238E27FC236}">
                <a16:creationId xmlns:a16="http://schemas.microsoft.com/office/drawing/2014/main" id="{BE16FA72-354F-D9AC-83C5-30202734B3EB}"/>
              </a:ext>
            </a:extLst>
          </p:cNvPr>
          <p:cNvGrpSpPr/>
          <p:nvPr/>
        </p:nvGrpSpPr>
        <p:grpSpPr>
          <a:xfrm>
            <a:off x="6202979" y="9487403"/>
            <a:ext cx="3169153" cy="1244145"/>
            <a:chOff x="3672188" y="5151724"/>
            <a:chExt cx="3169153" cy="1244145"/>
          </a:xfrm>
        </p:grpSpPr>
        <p:sp>
          <p:nvSpPr>
            <p:cNvPr id="5" name="Rectangle 4">
              <a:extLst>
                <a:ext uri="{FF2B5EF4-FFF2-40B4-BE49-F238E27FC236}">
                  <a16:creationId xmlns:a16="http://schemas.microsoft.com/office/drawing/2014/main" id="{DDB12AB3-C061-0524-6CDA-67BF7BBE2389}"/>
                </a:ext>
              </a:extLst>
            </p:cNvPr>
            <p:cNvSpPr/>
            <p:nvPr/>
          </p:nvSpPr>
          <p:spPr>
            <a:xfrm>
              <a:off x="3672188" y="5151724"/>
              <a:ext cx="3169153" cy="1244145"/>
            </a:xfrm>
            <a:prstGeom prst="rect">
              <a:avLst/>
            </a:prstGeom>
            <a:solidFill>
              <a:schemeClr val="bg2"/>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71028E17-FE5A-17AD-3C05-510BF36E1CB4}"/>
                </a:ext>
              </a:extLst>
            </p:cNvPr>
            <p:cNvSpPr txBox="1"/>
            <p:nvPr/>
          </p:nvSpPr>
          <p:spPr>
            <a:xfrm>
              <a:off x="3938080" y="5434338"/>
              <a:ext cx="2741789" cy="646331"/>
            </a:xfrm>
            <a:prstGeom prst="rect">
              <a:avLst/>
            </a:prstGeom>
            <a:noFill/>
          </p:spPr>
          <p:txBody>
            <a:bodyPr wrap="square" rtlCol="0">
              <a:spAutoFit/>
            </a:bodyPr>
            <a:lstStyle/>
            <a:p>
              <a:pPr algn="ctr"/>
              <a:r>
                <a:rPr lang="en-US" dirty="0">
                  <a:latin typeface="Roboto Light" panose="02000000000000000000" pitchFamily="2" charset="0"/>
                  <a:ea typeface="Roboto Light" panose="02000000000000000000" pitchFamily="2" charset="0"/>
                </a:rPr>
                <a:t>How frequently we feel </a:t>
              </a:r>
              <a:r>
                <a:rPr lang="en-US" b="1" dirty="0">
                  <a:latin typeface="Roboto" panose="02000000000000000000" pitchFamily="2" charset="0"/>
                  <a:ea typeface="Roboto" panose="02000000000000000000" pitchFamily="2" charset="0"/>
                </a:rPr>
                <a:t>used up</a:t>
              </a:r>
              <a:r>
                <a:rPr lang="en-US" dirty="0">
                  <a:latin typeface="Roboto Light" panose="02000000000000000000" pitchFamily="2" charset="0"/>
                  <a:ea typeface="Roboto Light" panose="02000000000000000000" pitchFamily="2" charset="0"/>
                </a:rPr>
                <a:t> by our work</a:t>
              </a:r>
            </a:p>
          </p:txBody>
        </p:sp>
      </p:grpSp>
    </p:spTree>
    <p:extLst>
      <p:ext uri="{BB962C8B-B14F-4D97-AF65-F5344CB8AC3E}">
        <p14:creationId xmlns:p14="http://schemas.microsoft.com/office/powerpoint/2010/main" val="464515010"/>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a:extLst>
              <a:ext uri="{FF2B5EF4-FFF2-40B4-BE49-F238E27FC236}">
                <a16:creationId xmlns:a16="http://schemas.microsoft.com/office/drawing/2014/main" id="{2C284493-B104-E611-9825-37B772FA00D2}"/>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Text 1">
            <a:extLst>
              <a:ext uri="{FF2B5EF4-FFF2-40B4-BE49-F238E27FC236}">
                <a16:creationId xmlns:a16="http://schemas.microsoft.com/office/drawing/2014/main" id="{2283EE67-3B3A-15C0-2CA9-7C97C7E848BF}"/>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pic>
        <p:nvPicPr>
          <p:cNvPr id="7" name="!!Pct">
            <a:extLst>
              <a:ext uri="{FF2B5EF4-FFF2-40B4-BE49-F238E27FC236}">
                <a16:creationId xmlns:a16="http://schemas.microsoft.com/office/drawing/2014/main" id="{3654393D-A61A-5CF3-F50A-69689DFF214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281739" y="1554257"/>
            <a:ext cx="8910261" cy="1434567"/>
          </a:xfrm>
          <a:prstGeom prst="rect">
            <a:avLst/>
          </a:prstGeom>
        </p:spPr>
      </p:pic>
      <p:sp>
        <p:nvSpPr>
          <p:cNvPr id="23" name="!!Red highlight 2">
            <a:extLst>
              <a:ext uri="{FF2B5EF4-FFF2-40B4-BE49-F238E27FC236}">
                <a16:creationId xmlns:a16="http://schemas.microsoft.com/office/drawing/2014/main" id="{62FF304D-E5B0-354B-3624-6D09BF2350D3}"/>
              </a:ext>
            </a:extLst>
          </p:cNvPr>
          <p:cNvSpPr/>
          <p:nvPr/>
        </p:nvSpPr>
        <p:spPr bwMode="auto">
          <a:xfrm>
            <a:off x="3935393" y="2075543"/>
            <a:ext cx="8198550" cy="343567"/>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pic>
        <p:nvPicPr>
          <p:cNvPr id="3" name="!!Exhaust">
            <a:extLst>
              <a:ext uri="{FF2B5EF4-FFF2-40B4-BE49-F238E27FC236}">
                <a16:creationId xmlns:a16="http://schemas.microsoft.com/office/drawing/2014/main" id="{9AC99301-A867-94D1-598D-9E9321681D9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6742345" y="3266446"/>
            <a:ext cx="2090422" cy="3175248"/>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Exhaust box">
            <a:extLst>
              <a:ext uri="{FF2B5EF4-FFF2-40B4-BE49-F238E27FC236}">
                <a16:creationId xmlns:a16="http://schemas.microsoft.com/office/drawing/2014/main" id="{986FC3E2-5E2E-BC23-63C5-2F58815EB931}"/>
              </a:ext>
            </a:extLst>
          </p:cNvPr>
          <p:cNvGrpSpPr/>
          <p:nvPr/>
        </p:nvGrpSpPr>
        <p:grpSpPr>
          <a:xfrm>
            <a:off x="6202979" y="5525003"/>
            <a:ext cx="3169153" cy="1244145"/>
            <a:chOff x="3672188" y="5151724"/>
            <a:chExt cx="3169153" cy="1244145"/>
          </a:xfrm>
        </p:grpSpPr>
        <p:sp>
          <p:nvSpPr>
            <p:cNvPr id="14" name="Rectangle 13">
              <a:extLst>
                <a:ext uri="{FF2B5EF4-FFF2-40B4-BE49-F238E27FC236}">
                  <a16:creationId xmlns:a16="http://schemas.microsoft.com/office/drawing/2014/main" id="{7B50926B-50FD-95BF-E537-5493138ECC35}"/>
                </a:ext>
              </a:extLst>
            </p:cNvPr>
            <p:cNvSpPr/>
            <p:nvPr/>
          </p:nvSpPr>
          <p:spPr>
            <a:xfrm>
              <a:off x="3672188" y="5151724"/>
              <a:ext cx="3169153" cy="1244145"/>
            </a:xfrm>
            <a:prstGeom prst="rect">
              <a:avLst/>
            </a:prstGeom>
            <a:solidFill>
              <a:schemeClr val="bg2"/>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041D63D9-915D-CF8A-CF11-AD735404DE0E}"/>
                </a:ext>
              </a:extLst>
            </p:cNvPr>
            <p:cNvSpPr txBox="1"/>
            <p:nvPr/>
          </p:nvSpPr>
          <p:spPr>
            <a:xfrm>
              <a:off x="3938080" y="5434338"/>
              <a:ext cx="2741789" cy="646331"/>
            </a:xfrm>
            <a:prstGeom prst="rect">
              <a:avLst/>
            </a:prstGeom>
            <a:noFill/>
          </p:spPr>
          <p:txBody>
            <a:bodyPr wrap="square" rtlCol="0">
              <a:spAutoFit/>
            </a:bodyPr>
            <a:lstStyle/>
            <a:p>
              <a:pPr algn="ctr"/>
              <a:r>
                <a:rPr lang="en-US" dirty="0">
                  <a:latin typeface="Roboto Light" panose="02000000000000000000" pitchFamily="2" charset="0"/>
                  <a:ea typeface="Roboto Light" panose="02000000000000000000" pitchFamily="2" charset="0"/>
                </a:rPr>
                <a:t>How frequently we feel </a:t>
              </a:r>
              <a:r>
                <a:rPr lang="en-US" b="1" dirty="0">
                  <a:latin typeface="Roboto" panose="02000000000000000000" pitchFamily="2" charset="0"/>
                  <a:ea typeface="Roboto" panose="02000000000000000000" pitchFamily="2" charset="0"/>
                </a:rPr>
                <a:t>used up</a:t>
              </a:r>
              <a:r>
                <a:rPr lang="en-US" dirty="0">
                  <a:latin typeface="Roboto Light" panose="02000000000000000000" pitchFamily="2" charset="0"/>
                  <a:ea typeface="Roboto Light" panose="02000000000000000000" pitchFamily="2" charset="0"/>
                </a:rPr>
                <a:t> by our work</a:t>
              </a:r>
            </a:p>
          </p:txBody>
        </p:sp>
      </p:grpSp>
    </p:spTree>
    <p:extLst>
      <p:ext uri="{BB962C8B-B14F-4D97-AF65-F5344CB8AC3E}">
        <p14:creationId xmlns:p14="http://schemas.microsoft.com/office/powerpoint/2010/main" val="1916016352"/>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a:extLst>
              <a:ext uri="{FF2B5EF4-FFF2-40B4-BE49-F238E27FC236}">
                <a16:creationId xmlns:a16="http://schemas.microsoft.com/office/drawing/2014/main" id="{2C284493-B104-E611-9825-37B772FA00D2}"/>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Text 1">
            <a:extLst>
              <a:ext uri="{FF2B5EF4-FFF2-40B4-BE49-F238E27FC236}">
                <a16:creationId xmlns:a16="http://schemas.microsoft.com/office/drawing/2014/main" id="{2283EE67-3B3A-15C0-2CA9-7C97C7E848BF}"/>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pic>
        <p:nvPicPr>
          <p:cNvPr id="7" name="!!Pct">
            <a:extLst>
              <a:ext uri="{FF2B5EF4-FFF2-40B4-BE49-F238E27FC236}">
                <a16:creationId xmlns:a16="http://schemas.microsoft.com/office/drawing/2014/main" id="{3654393D-A61A-5CF3-F50A-69689DFF214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281739" y="1554257"/>
            <a:ext cx="8910261" cy="1434567"/>
          </a:xfrm>
          <a:prstGeom prst="rect">
            <a:avLst/>
          </a:prstGeom>
        </p:spPr>
      </p:pic>
      <p:sp>
        <p:nvSpPr>
          <p:cNvPr id="23" name="!!Red highlight 2">
            <a:extLst>
              <a:ext uri="{FF2B5EF4-FFF2-40B4-BE49-F238E27FC236}">
                <a16:creationId xmlns:a16="http://schemas.microsoft.com/office/drawing/2014/main" id="{62FF304D-E5B0-354B-3624-6D09BF2350D3}"/>
              </a:ext>
            </a:extLst>
          </p:cNvPr>
          <p:cNvSpPr/>
          <p:nvPr/>
        </p:nvSpPr>
        <p:spPr bwMode="auto">
          <a:xfrm>
            <a:off x="3935393" y="2380343"/>
            <a:ext cx="8184036" cy="328137"/>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pic>
        <p:nvPicPr>
          <p:cNvPr id="12" name="!!Cynic">
            <a:extLst>
              <a:ext uri="{FF2B5EF4-FFF2-40B4-BE49-F238E27FC236}">
                <a16:creationId xmlns:a16="http://schemas.microsoft.com/office/drawing/2014/main" id="{5507C792-F552-67C0-0C3A-4A5E9FE79E5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6292142" y="3398191"/>
            <a:ext cx="3039424" cy="3039424"/>
          </a:xfrm>
          <a:prstGeom prst="rect">
            <a:avLst/>
          </a:prstGeom>
          <a:noFill/>
          <a:extLst>
            <a:ext uri="{909E8E84-426E-40DD-AFC4-6F175D3DCCD1}">
              <a14:hiddenFill xmlns:a14="http://schemas.microsoft.com/office/drawing/2010/main">
                <a:solidFill>
                  <a:srgbClr val="FFFFFF"/>
                </a:solidFill>
              </a14:hiddenFill>
            </a:ext>
          </a:extLst>
        </p:spPr>
      </p:pic>
      <p:grpSp>
        <p:nvGrpSpPr>
          <p:cNvPr id="3" name="!!Cynic box">
            <a:extLst>
              <a:ext uri="{FF2B5EF4-FFF2-40B4-BE49-F238E27FC236}">
                <a16:creationId xmlns:a16="http://schemas.microsoft.com/office/drawing/2014/main" id="{50542669-60A2-2866-2426-711FC8916657}"/>
              </a:ext>
            </a:extLst>
          </p:cNvPr>
          <p:cNvGrpSpPr/>
          <p:nvPr/>
        </p:nvGrpSpPr>
        <p:grpSpPr>
          <a:xfrm>
            <a:off x="5824028" y="5632904"/>
            <a:ext cx="3543124" cy="1225096"/>
            <a:chOff x="3491214" y="5170774"/>
            <a:chExt cx="3543124" cy="1225096"/>
          </a:xfrm>
        </p:grpSpPr>
        <p:sp>
          <p:nvSpPr>
            <p:cNvPr id="5" name="Rectangle 4">
              <a:extLst>
                <a:ext uri="{FF2B5EF4-FFF2-40B4-BE49-F238E27FC236}">
                  <a16:creationId xmlns:a16="http://schemas.microsoft.com/office/drawing/2014/main" id="{7EE69295-1F48-CDCE-851C-E902D8B2663F}"/>
                </a:ext>
              </a:extLst>
            </p:cNvPr>
            <p:cNvSpPr/>
            <p:nvPr/>
          </p:nvSpPr>
          <p:spPr>
            <a:xfrm>
              <a:off x="3491214" y="5170774"/>
              <a:ext cx="3543124" cy="1225096"/>
            </a:xfrm>
            <a:prstGeom prst="rect">
              <a:avLst/>
            </a:prstGeom>
            <a:solidFill>
              <a:schemeClr val="bg2"/>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6B186F81-5536-F92A-D4F0-0BAC05C54971}"/>
                </a:ext>
              </a:extLst>
            </p:cNvPr>
            <p:cNvSpPr txBox="1"/>
            <p:nvPr/>
          </p:nvSpPr>
          <p:spPr>
            <a:xfrm>
              <a:off x="3672188" y="5469680"/>
              <a:ext cx="3300345" cy="646331"/>
            </a:xfrm>
            <a:prstGeom prst="rect">
              <a:avLst/>
            </a:prstGeom>
            <a:noFill/>
          </p:spPr>
          <p:txBody>
            <a:bodyPr wrap="square" rtlCol="0">
              <a:spAutoFit/>
            </a:bodyPr>
            <a:lstStyle/>
            <a:p>
              <a:pPr algn="ctr"/>
              <a:r>
                <a:rPr lang="en-US" dirty="0">
                  <a:latin typeface="Roboto Light" panose="02000000000000000000" pitchFamily="2" charset="0"/>
                  <a:ea typeface="Roboto Light" panose="02000000000000000000" pitchFamily="2" charset="0"/>
                </a:rPr>
                <a:t>How frequently we feel </a:t>
              </a:r>
              <a:r>
                <a:rPr lang="en-US" b="1" dirty="0">
                  <a:latin typeface="Roboto" panose="02000000000000000000" pitchFamily="2" charset="0"/>
                  <a:ea typeface="Roboto" panose="02000000000000000000" pitchFamily="2" charset="0"/>
                </a:rPr>
                <a:t>disengaged from</a:t>
              </a:r>
              <a:r>
                <a:rPr lang="en-US" dirty="0">
                  <a:latin typeface="Roboto Light" panose="02000000000000000000" pitchFamily="2" charset="0"/>
                  <a:ea typeface="Roboto Light" panose="02000000000000000000" pitchFamily="2" charset="0"/>
                </a:rPr>
                <a:t> our work</a:t>
              </a:r>
            </a:p>
          </p:txBody>
        </p:sp>
      </p:grpSp>
      <p:pic>
        <p:nvPicPr>
          <p:cNvPr id="27" name="!!Cyn questions">
            <a:extLst>
              <a:ext uri="{FF2B5EF4-FFF2-40B4-BE49-F238E27FC236}">
                <a16:creationId xmlns:a16="http://schemas.microsoft.com/office/drawing/2014/main" id="{B54C7122-CA81-E3AC-9EA3-B385817AF6F1}"/>
              </a:ext>
            </a:extLst>
          </p:cNvPr>
          <p:cNvPicPr>
            <a:picLocks noChangeAspect="1"/>
          </p:cNvPicPr>
          <p:nvPr/>
        </p:nvPicPr>
        <p:blipFill>
          <a:blip r:embed="rId7"/>
          <a:stretch>
            <a:fillRect/>
          </a:stretch>
        </p:blipFill>
        <p:spPr>
          <a:xfrm>
            <a:off x="12230055" y="3133740"/>
            <a:ext cx="4834888" cy="3724260"/>
          </a:xfrm>
          <a:prstGeom prst="rect">
            <a:avLst/>
          </a:prstGeom>
        </p:spPr>
      </p:pic>
    </p:spTree>
    <p:extLst>
      <p:ext uri="{BB962C8B-B14F-4D97-AF65-F5344CB8AC3E}">
        <p14:creationId xmlns:p14="http://schemas.microsoft.com/office/powerpoint/2010/main" val="3052837541"/>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a:extLst>
              <a:ext uri="{FF2B5EF4-FFF2-40B4-BE49-F238E27FC236}">
                <a16:creationId xmlns:a16="http://schemas.microsoft.com/office/drawing/2014/main" id="{2C284493-B104-E611-9825-37B772FA00D2}"/>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Text 1">
            <a:extLst>
              <a:ext uri="{FF2B5EF4-FFF2-40B4-BE49-F238E27FC236}">
                <a16:creationId xmlns:a16="http://schemas.microsoft.com/office/drawing/2014/main" id="{2283EE67-3B3A-15C0-2CA9-7C97C7E848BF}"/>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pic>
        <p:nvPicPr>
          <p:cNvPr id="7" name="!!Pct">
            <a:extLst>
              <a:ext uri="{FF2B5EF4-FFF2-40B4-BE49-F238E27FC236}">
                <a16:creationId xmlns:a16="http://schemas.microsoft.com/office/drawing/2014/main" id="{3654393D-A61A-5CF3-F50A-69689DFF214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281739" y="1554257"/>
            <a:ext cx="8910261" cy="1434567"/>
          </a:xfrm>
          <a:prstGeom prst="rect">
            <a:avLst/>
          </a:prstGeom>
        </p:spPr>
      </p:pic>
      <p:sp>
        <p:nvSpPr>
          <p:cNvPr id="23" name="!!Red highlight 2">
            <a:extLst>
              <a:ext uri="{FF2B5EF4-FFF2-40B4-BE49-F238E27FC236}">
                <a16:creationId xmlns:a16="http://schemas.microsoft.com/office/drawing/2014/main" id="{62FF304D-E5B0-354B-3624-6D09BF2350D3}"/>
              </a:ext>
            </a:extLst>
          </p:cNvPr>
          <p:cNvSpPr/>
          <p:nvPr/>
        </p:nvSpPr>
        <p:spPr bwMode="auto">
          <a:xfrm>
            <a:off x="3935393" y="2380343"/>
            <a:ext cx="8198550" cy="328137"/>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pic>
        <p:nvPicPr>
          <p:cNvPr id="11" name="!!Cynic">
            <a:extLst>
              <a:ext uri="{FF2B5EF4-FFF2-40B4-BE49-F238E27FC236}">
                <a16:creationId xmlns:a16="http://schemas.microsoft.com/office/drawing/2014/main" id="{07AF513A-6628-377B-BA1C-DDC1049A4A7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3948992" y="3398191"/>
            <a:ext cx="3039424" cy="3039424"/>
          </a:xfrm>
          <a:prstGeom prst="rect">
            <a:avLst/>
          </a:prstGeom>
          <a:noFill/>
          <a:extLst>
            <a:ext uri="{909E8E84-426E-40DD-AFC4-6F175D3DCCD1}">
              <a14:hiddenFill xmlns:a14="http://schemas.microsoft.com/office/drawing/2010/main">
                <a:solidFill>
                  <a:srgbClr val="FFFFFF"/>
                </a:solidFill>
              </a14:hiddenFill>
            </a:ext>
          </a:extLst>
        </p:spPr>
      </p:pic>
      <p:grpSp>
        <p:nvGrpSpPr>
          <p:cNvPr id="25" name="!!Cynic box">
            <a:extLst>
              <a:ext uri="{FF2B5EF4-FFF2-40B4-BE49-F238E27FC236}">
                <a16:creationId xmlns:a16="http://schemas.microsoft.com/office/drawing/2014/main" id="{12B5247D-D86C-002B-3720-6A59D0904B0C}"/>
              </a:ext>
            </a:extLst>
          </p:cNvPr>
          <p:cNvGrpSpPr/>
          <p:nvPr/>
        </p:nvGrpSpPr>
        <p:grpSpPr>
          <a:xfrm>
            <a:off x="3480878" y="5632904"/>
            <a:ext cx="3543124" cy="1225096"/>
            <a:chOff x="3491214" y="5170774"/>
            <a:chExt cx="3543124" cy="1225096"/>
          </a:xfrm>
        </p:grpSpPr>
        <p:sp>
          <p:nvSpPr>
            <p:cNvPr id="26" name="Rectangle 25">
              <a:extLst>
                <a:ext uri="{FF2B5EF4-FFF2-40B4-BE49-F238E27FC236}">
                  <a16:creationId xmlns:a16="http://schemas.microsoft.com/office/drawing/2014/main" id="{E3B484AB-0FEF-4102-6C4F-9F3C10CE54D8}"/>
                </a:ext>
              </a:extLst>
            </p:cNvPr>
            <p:cNvSpPr/>
            <p:nvPr/>
          </p:nvSpPr>
          <p:spPr>
            <a:xfrm>
              <a:off x="3491214" y="5170774"/>
              <a:ext cx="3543124" cy="1225096"/>
            </a:xfrm>
            <a:prstGeom prst="rect">
              <a:avLst/>
            </a:prstGeom>
            <a:solidFill>
              <a:schemeClr val="bg2"/>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TextBox 26">
              <a:extLst>
                <a:ext uri="{FF2B5EF4-FFF2-40B4-BE49-F238E27FC236}">
                  <a16:creationId xmlns:a16="http://schemas.microsoft.com/office/drawing/2014/main" id="{BF15B725-FF43-2935-C051-B22F3782EF49}"/>
                </a:ext>
              </a:extLst>
            </p:cNvPr>
            <p:cNvSpPr txBox="1"/>
            <p:nvPr/>
          </p:nvSpPr>
          <p:spPr>
            <a:xfrm>
              <a:off x="3672188" y="5469680"/>
              <a:ext cx="3300345" cy="646331"/>
            </a:xfrm>
            <a:prstGeom prst="rect">
              <a:avLst/>
            </a:prstGeom>
            <a:noFill/>
          </p:spPr>
          <p:txBody>
            <a:bodyPr wrap="square" rtlCol="0">
              <a:spAutoFit/>
            </a:bodyPr>
            <a:lstStyle/>
            <a:p>
              <a:pPr algn="ctr"/>
              <a:r>
                <a:rPr lang="en-US" dirty="0">
                  <a:latin typeface="Roboto Light" panose="02000000000000000000" pitchFamily="2" charset="0"/>
                  <a:ea typeface="Roboto Light" panose="02000000000000000000" pitchFamily="2" charset="0"/>
                </a:rPr>
                <a:t>How frequently we feel </a:t>
              </a:r>
              <a:r>
                <a:rPr lang="en-US" b="1" dirty="0">
                  <a:latin typeface="Roboto" panose="02000000000000000000" pitchFamily="2" charset="0"/>
                  <a:ea typeface="Roboto" panose="02000000000000000000" pitchFamily="2" charset="0"/>
                </a:rPr>
                <a:t>disengaged from</a:t>
              </a:r>
              <a:r>
                <a:rPr lang="en-US" dirty="0">
                  <a:latin typeface="Roboto Light" panose="02000000000000000000" pitchFamily="2" charset="0"/>
                  <a:ea typeface="Roboto Light" panose="02000000000000000000" pitchFamily="2" charset="0"/>
                </a:rPr>
                <a:t> our work</a:t>
              </a:r>
            </a:p>
          </p:txBody>
        </p:sp>
      </p:grpSp>
      <p:pic>
        <p:nvPicPr>
          <p:cNvPr id="3" name="!!Cyn questions">
            <a:extLst>
              <a:ext uri="{FF2B5EF4-FFF2-40B4-BE49-F238E27FC236}">
                <a16:creationId xmlns:a16="http://schemas.microsoft.com/office/drawing/2014/main" id="{E7D9A22D-5FBF-EBDA-41D0-9CB80B005070}"/>
              </a:ext>
            </a:extLst>
          </p:cNvPr>
          <p:cNvPicPr>
            <a:picLocks noChangeAspect="1"/>
          </p:cNvPicPr>
          <p:nvPr/>
        </p:nvPicPr>
        <p:blipFill>
          <a:blip r:embed="rId7"/>
          <a:stretch>
            <a:fillRect/>
          </a:stretch>
        </p:blipFill>
        <p:spPr>
          <a:xfrm>
            <a:off x="7357109" y="3133740"/>
            <a:ext cx="4834888" cy="3724260"/>
          </a:xfrm>
          <a:prstGeom prst="rect">
            <a:avLst/>
          </a:prstGeom>
        </p:spPr>
      </p:pic>
      <p:sp>
        <p:nvSpPr>
          <p:cNvPr id="5" name="!!Red highlight 3">
            <a:extLst>
              <a:ext uri="{FF2B5EF4-FFF2-40B4-BE49-F238E27FC236}">
                <a16:creationId xmlns:a16="http://schemas.microsoft.com/office/drawing/2014/main" id="{9A1FD841-F71B-739A-05C4-9FAAD695D4B1}"/>
              </a:ext>
            </a:extLst>
          </p:cNvPr>
          <p:cNvSpPr/>
          <p:nvPr/>
        </p:nvSpPr>
        <p:spPr bwMode="auto">
          <a:xfrm>
            <a:off x="7366508" y="6369165"/>
            <a:ext cx="3282201" cy="324092"/>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spTree>
    <p:extLst>
      <p:ext uri="{BB962C8B-B14F-4D97-AF65-F5344CB8AC3E}">
        <p14:creationId xmlns:p14="http://schemas.microsoft.com/office/powerpoint/2010/main" val="36507876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Line4">
            <a:extLst>
              <a:ext uri="{FF2B5EF4-FFF2-40B4-BE49-F238E27FC236}">
                <a16:creationId xmlns:a16="http://schemas.microsoft.com/office/drawing/2014/main" id="{644106E8-D3C0-A846-CB89-6A2A8C1FFE0D}"/>
              </a:ext>
            </a:extLst>
          </p:cNvPr>
          <p:cNvSpPr txBox="1"/>
          <p:nvPr/>
        </p:nvSpPr>
        <p:spPr>
          <a:xfrm>
            <a:off x="15613773" y="4228831"/>
            <a:ext cx="3448380"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Treating / managing burnout</a:t>
            </a:r>
            <a:endParaRPr lang="en-US" sz="2000" dirty="0">
              <a:solidFill>
                <a:srgbClr val="2D3E50"/>
              </a:solidFill>
            </a:endParaRPr>
          </a:p>
        </p:txBody>
      </p:sp>
      <p:sp>
        <p:nvSpPr>
          <p:cNvPr id="13" name="!!Line3">
            <a:extLst>
              <a:ext uri="{FF2B5EF4-FFF2-40B4-BE49-F238E27FC236}">
                <a16:creationId xmlns:a16="http://schemas.microsoft.com/office/drawing/2014/main" id="{281B9E41-7366-1669-6B43-DD24E8EEB72B}"/>
              </a:ext>
            </a:extLst>
          </p:cNvPr>
          <p:cNvSpPr txBox="1"/>
          <p:nvPr/>
        </p:nvSpPr>
        <p:spPr>
          <a:xfrm>
            <a:off x="15613773" y="3646248"/>
            <a:ext cx="4176143"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Diagnosing and measuring burnout</a:t>
            </a:r>
            <a:endParaRPr lang="en-US" sz="2000" dirty="0">
              <a:solidFill>
                <a:srgbClr val="2D3E50"/>
              </a:solidFill>
            </a:endParaRPr>
          </a:p>
        </p:txBody>
      </p:sp>
      <p:sp>
        <p:nvSpPr>
          <p:cNvPr id="14" name="!!Line2">
            <a:extLst>
              <a:ext uri="{FF2B5EF4-FFF2-40B4-BE49-F238E27FC236}">
                <a16:creationId xmlns:a16="http://schemas.microsoft.com/office/drawing/2014/main" id="{B6FE0B77-6602-CDDB-E24B-20D8265B88DF}"/>
              </a:ext>
            </a:extLst>
          </p:cNvPr>
          <p:cNvSpPr txBox="1"/>
          <p:nvPr/>
        </p:nvSpPr>
        <p:spPr>
          <a:xfrm>
            <a:off x="15613774" y="3092659"/>
            <a:ext cx="2795958"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Understanding burnout</a:t>
            </a:r>
            <a:endParaRPr lang="en-US" sz="2000" dirty="0">
              <a:solidFill>
                <a:srgbClr val="2D3E50"/>
              </a:solidFill>
            </a:endParaRPr>
          </a:p>
        </p:txBody>
      </p:sp>
      <p:sp>
        <p:nvSpPr>
          <p:cNvPr id="15" name="!!Line1">
            <a:extLst>
              <a:ext uri="{FF2B5EF4-FFF2-40B4-BE49-F238E27FC236}">
                <a16:creationId xmlns:a16="http://schemas.microsoft.com/office/drawing/2014/main" id="{86200BCA-2D87-BB9A-994D-EB0F764A317E}"/>
              </a:ext>
            </a:extLst>
          </p:cNvPr>
          <p:cNvSpPr txBox="1"/>
          <p:nvPr/>
        </p:nvSpPr>
        <p:spPr>
          <a:xfrm>
            <a:off x="15613774" y="2510076"/>
            <a:ext cx="2010487" cy="400110"/>
          </a:xfrm>
          <a:prstGeom prst="rect">
            <a:avLst/>
          </a:prstGeom>
          <a:noFill/>
        </p:spPr>
        <p:txBody>
          <a:bodyPr wrap="none" rtlCol="0">
            <a:spAutoFit/>
          </a:bodyPr>
          <a:lstStyle/>
          <a:p>
            <a:r>
              <a:rPr lang="en-US" sz="2000" b="1" u="sng" dirty="0">
                <a:solidFill>
                  <a:srgbClr val="2D3E50"/>
                </a:solidFill>
                <a:latin typeface="Roboto Black" panose="02000000000000000000" pitchFamily="2" charset="0"/>
                <a:ea typeface="Roboto Black" panose="02000000000000000000" pitchFamily="2" charset="0"/>
              </a:rPr>
              <a:t>Today’s agenda</a:t>
            </a:r>
          </a:p>
        </p:txBody>
      </p:sp>
      <p:sp>
        <p:nvSpPr>
          <p:cNvPr id="8" name="!!Gray bg">
            <a:extLst>
              <a:ext uri="{FF2B5EF4-FFF2-40B4-BE49-F238E27FC236}">
                <a16:creationId xmlns:a16="http://schemas.microsoft.com/office/drawing/2014/main" id="{98021589-8EA4-E579-67D0-A26C50FF359D}"/>
              </a:ext>
            </a:extLst>
          </p:cNvPr>
          <p:cNvSpPr/>
          <p:nvPr/>
        </p:nvSpPr>
        <p:spPr>
          <a:xfrm>
            <a:off x="0" y="2121980"/>
            <a:ext cx="12192000" cy="4736020"/>
          </a:xfrm>
          <a:prstGeom prst="rect">
            <a:avLst/>
          </a:prstGeom>
          <a:solidFill>
            <a:srgbClr val="D1D8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Lady face down">
            <a:extLst>
              <a:ext uri="{FF2B5EF4-FFF2-40B4-BE49-F238E27FC236}">
                <a16:creationId xmlns:a16="http://schemas.microsoft.com/office/drawing/2014/main" id="{053611BD-C1D2-5E7A-CAC4-C16720946A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16703" y="2121980"/>
            <a:ext cx="5494405" cy="4751260"/>
          </a:xfrm>
          <a:prstGeom prst="rect">
            <a:avLst/>
          </a:prstGeom>
          <a:noFill/>
          <a:extLst>
            <a:ext uri="{909E8E84-426E-40DD-AFC4-6F175D3DCCD1}">
              <a14:hiddenFill xmlns:a14="http://schemas.microsoft.com/office/drawing/2010/main">
                <a:solidFill>
                  <a:srgbClr val="FFFFFF"/>
                </a:solidFill>
              </a14:hiddenFill>
            </a:ext>
          </a:extLst>
        </p:spPr>
      </p:pic>
      <p:sp>
        <p:nvSpPr>
          <p:cNvPr id="9" name="!!Header bar">
            <a:extLst>
              <a:ext uri="{FF2B5EF4-FFF2-40B4-BE49-F238E27FC236}">
                <a16:creationId xmlns:a16="http://schemas.microsoft.com/office/drawing/2014/main" id="{A8D0EBCA-137E-ADF9-58E9-0BB84D306F48}"/>
              </a:ext>
            </a:extLst>
          </p:cNvPr>
          <p:cNvSpPr/>
          <p:nvPr/>
        </p:nvSpPr>
        <p:spPr>
          <a:xfrm>
            <a:off x="0" y="-53340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Battery">
            <a:extLst>
              <a:ext uri="{FF2B5EF4-FFF2-40B4-BE49-F238E27FC236}">
                <a16:creationId xmlns:a16="http://schemas.microsoft.com/office/drawing/2014/main" id="{787378B6-7A7E-5A64-D75B-FE0B8CC7C1A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164485" y="2497740"/>
            <a:ext cx="1140477" cy="412375"/>
          </a:xfrm>
          <a:prstGeom prst="rect">
            <a:avLst/>
          </a:prstGeom>
        </p:spPr>
      </p:pic>
      <p:sp>
        <p:nvSpPr>
          <p:cNvPr id="3" name="!!Bio">
            <a:extLst>
              <a:ext uri="{FF2B5EF4-FFF2-40B4-BE49-F238E27FC236}">
                <a16:creationId xmlns:a16="http://schemas.microsoft.com/office/drawing/2014/main" id="{B13862B7-7CBB-0463-F6BB-A19C226C1FD7}"/>
              </a:ext>
            </a:extLst>
          </p:cNvPr>
          <p:cNvSpPr txBox="1"/>
          <p:nvPr/>
        </p:nvSpPr>
        <p:spPr>
          <a:xfrm>
            <a:off x="3067545" y="1632009"/>
            <a:ext cx="6095010" cy="461665"/>
          </a:xfrm>
          <a:prstGeom prst="rect">
            <a:avLst/>
          </a:prstGeom>
          <a:noFill/>
        </p:spPr>
        <p:txBody>
          <a:bodyPr wrap="square">
            <a:spAutoFit/>
          </a:bodyPr>
          <a:lstStyle/>
          <a:p>
            <a:pPr algn="ctr"/>
            <a:r>
              <a:rPr lang="en-US" sz="2400" dirty="0">
                <a:solidFill>
                  <a:srgbClr val="2D3E50"/>
                </a:solidFill>
                <a:latin typeface="Roboto Thin" panose="02000000000000000000" pitchFamily="2" charset="0"/>
                <a:ea typeface="Roboto Thin" panose="02000000000000000000" pitchFamily="2" charset="0"/>
              </a:rPr>
              <a:t>Seth Petry-Johnson</a:t>
            </a:r>
            <a:endParaRPr lang="en-US" sz="2400" dirty="0">
              <a:solidFill>
                <a:srgbClr val="C00000"/>
              </a:solidFill>
              <a:latin typeface="Roboto Thin" panose="02000000000000000000" pitchFamily="2" charset="0"/>
              <a:ea typeface="Roboto Thin" panose="02000000000000000000" pitchFamily="2" charset="0"/>
            </a:endParaRPr>
          </a:p>
        </p:txBody>
      </p:sp>
      <p:sp>
        <p:nvSpPr>
          <p:cNvPr id="6" name="!!Subtitle">
            <a:extLst>
              <a:ext uri="{FF2B5EF4-FFF2-40B4-BE49-F238E27FC236}">
                <a16:creationId xmlns:a16="http://schemas.microsoft.com/office/drawing/2014/main" id="{88B9FB4D-C2C3-2EB0-453B-EDA709C1F054}"/>
              </a:ext>
            </a:extLst>
          </p:cNvPr>
          <p:cNvSpPr txBox="1"/>
          <p:nvPr/>
        </p:nvSpPr>
        <p:spPr>
          <a:xfrm>
            <a:off x="3048495" y="894834"/>
            <a:ext cx="6095010" cy="584775"/>
          </a:xfrm>
          <a:prstGeom prst="rect">
            <a:avLst/>
          </a:prstGeom>
          <a:noFill/>
        </p:spPr>
        <p:txBody>
          <a:bodyPr wrap="square">
            <a:spAutoFit/>
          </a:bodyPr>
          <a:lstStyle/>
          <a:p>
            <a:pPr algn="ctr"/>
            <a:r>
              <a:rPr lang="en-US" sz="3200" dirty="0">
                <a:solidFill>
                  <a:srgbClr val="2D3E50"/>
                </a:solidFill>
                <a:latin typeface="Roboto" panose="02000000000000000000" pitchFamily="2" charset="0"/>
                <a:ea typeface="Roboto" panose="02000000000000000000" pitchFamily="2" charset="0"/>
              </a:rPr>
              <a:t>more than just a bad day!</a:t>
            </a:r>
            <a:endParaRPr lang="en-US" sz="3200" dirty="0">
              <a:solidFill>
                <a:srgbClr val="C00000"/>
              </a:solidFill>
              <a:latin typeface="Roboto" panose="02000000000000000000" pitchFamily="2" charset="0"/>
              <a:ea typeface="Roboto" panose="02000000000000000000" pitchFamily="2" charset="0"/>
            </a:endParaRPr>
          </a:p>
        </p:txBody>
      </p:sp>
      <p:sp>
        <p:nvSpPr>
          <p:cNvPr id="5" name="!!Title - Burnout">
            <a:extLst>
              <a:ext uri="{FF2B5EF4-FFF2-40B4-BE49-F238E27FC236}">
                <a16:creationId xmlns:a16="http://schemas.microsoft.com/office/drawing/2014/main" id="{5EFC0F82-E8B5-4413-FAD9-87B175385641}"/>
              </a:ext>
            </a:extLst>
          </p:cNvPr>
          <p:cNvSpPr txBox="1"/>
          <p:nvPr/>
        </p:nvSpPr>
        <p:spPr>
          <a:xfrm>
            <a:off x="3048495" y="262374"/>
            <a:ext cx="6095010" cy="646331"/>
          </a:xfrm>
          <a:prstGeom prst="rect">
            <a:avLst/>
          </a:prstGeom>
          <a:noFill/>
        </p:spPr>
        <p:txBody>
          <a:bodyPr wrap="square">
            <a:spAutoFit/>
          </a:bodyPr>
          <a:lstStyle/>
          <a:p>
            <a:pPr algn="ctr"/>
            <a:r>
              <a:rPr lang="en-US" sz="3600" dirty="0">
                <a:solidFill>
                  <a:srgbClr val="C00000"/>
                </a:solidFill>
                <a:latin typeface="Roboto Black" panose="02000000000000000000" pitchFamily="2" charset="0"/>
                <a:ea typeface="Roboto Black" panose="02000000000000000000" pitchFamily="2" charset="0"/>
              </a:rPr>
              <a:t>Burnout</a:t>
            </a:r>
          </a:p>
        </p:txBody>
      </p:sp>
      <p:pic>
        <p:nvPicPr>
          <p:cNvPr id="1026" name="Picture 2">
            <a:extLst>
              <a:ext uri="{FF2B5EF4-FFF2-40B4-BE49-F238E27FC236}">
                <a16:creationId xmlns:a16="http://schemas.microsoft.com/office/drawing/2014/main" id="{3CAF7234-AED0-88E6-A4A5-0D9F0E38301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208703" y="6858000"/>
            <a:ext cx="1617897" cy="134874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ADD4F01C-5319-9B5A-73C1-85737AE07C56}"/>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4981051" y="2188199"/>
            <a:ext cx="7262377" cy="4672748"/>
          </a:xfrm>
          <a:prstGeom prst="rect">
            <a:avLst/>
          </a:prstGeom>
        </p:spPr>
      </p:pic>
    </p:spTree>
    <p:extLst>
      <p:ext uri="{BB962C8B-B14F-4D97-AF65-F5344CB8AC3E}">
        <p14:creationId xmlns:p14="http://schemas.microsoft.com/office/powerpoint/2010/main" val="244281790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a:extLst>
              <a:ext uri="{FF2B5EF4-FFF2-40B4-BE49-F238E27FC236}">
                <a16:creationId xmlns:a16="http://schemas.microsoft.com/office/drawing/2014/main" id="{2C284493-B104-E611-9825-37B772FA00D2}"/>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Text 1">
            <a:extLst>
              <a:ext uri="{FF2B5EF4-FFF2-40B4-BE49-F238E27FC236}">
                <a16:creationId xmlns:a16="http://schemas.microsoft.com/office/drawing/2014/main" id="{2283EE67-3B3A-15C0-2CA9-7C97C7E848BF}"/>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pic>
        <p:nvPicPr>
          <p:cNvPr id="7" name="!!Pct">
            <a:extLst>
              <a:ext uri="{FF2B5EF4-FFF2-40B4-BE49-F238E27FC236}">
                <a16:creationId xmlns:a16="http://schemas.microsoft.com/office/drawing/2014/main" id="{3654393D-A61A-5CF3-F50A-69689DFF214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281739" y="1554257"/>
            <a:ext cx="8910261" cy="1434567"/>
          </a:xfrm>
          <a:prstGeom prst="rect">
            <a:avLst/>
          </a:prstGeom>
        </p:spPr>
      </p:pic>
      <p:sp>
        <p:nvSpPr>
          <p:cNvPr id="6" name="!!Red highlight 2">
            <a:extLst>
              <a:ext uri="{FF2B5EF4-FFF2-40B4-BE49-F238E27FC236}">
                <a16:creationId xmlns:a16="http://schemas.microsoft.com/office/drawing/2014/main" id="{F0F25AD9-BD2E-A8E7-45AB-6E2C50972D9B}"/>
              </a:ext>
            </a:extLst>
          </p:cNvPr>
          <p:cNvSpPr/>
          <p:nvPr/>
        </p:nvSpPr>
        <p:spPr bwMode="auto">
          <a:xfrm>
            <a:off x="3935393" y="2380343"/>
            <a:ext cx="8198550" cy="328137"/>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pic>
        <p:nvPicPr>
          <p:cNvPr id="8" name="!!Cynic">
            <a:extLst>
              <a:ext uri="{FF2B5EF4-FFF2-40B4-BE49-F238E27FC236}">
                <a16:creationId xmlns:a16="http://schemas.microsoft.com/office/drawing/2014/main" id="{178E96E2-2780-FCEA-623B-BC91F1C6451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3948992" y="3398191"/>
            <a:ext cx="3039424" cy="3039424"/>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Cynic box">
            <a:extLst>
              <a:ext uri="{FF2B5EF4-FFF2-40B4-BE49-F238E27FC236}">
                <a16:creationId xmlns:a16="http://schemas.microsoft.com/office/drawing/2014/main" id="{6278BFE4-19D5-56D5-0DEA-80DCCBE25AA4}"/>
              </a:ext>
            </a:extLst>
          </p:cNvPr>
          <p:cNvGrpSpPr/>
          <p:nvPr/>
        </p:nvGrpSpPr>
        <p:grpSpPr>
          <a:xfrm>
            <a:off x="3480878" y="5632904"/>
            <a:ext cx="3543124" cy="1225096"/>
            <a:chOff x="3491214" y="5170774"/>
            <a:chExt cx="3543124" cy="1225096"/>
          </a:xfrm>
        </p:grpSpPr>
        <p:sp>
          <p:nvSpPr>
            <p:cNvPr id="11" name="Rectangle 10">
              <a:extLst>
                <a:ext uri="{FF2B5EF4-FFF2-40B4-BE49-F238E27FC236}">
                  <a16:creationId xmlns:a16="http://schemas.microsoft.com/office/drawing/2014/main" id="{9E1EFECD-2DDE-1E77-8F26-CC9D9857C6EF}"/>
                </a:ext>
              </a:extLst>
            </p:cNvPr>
            <p:cNvSpPr/>
            <p:nvPr/>
          </p:nvSpPr>
          <p:spPr>
            <a:xfrm>
              <a:off x="3491214" y="5170774"/>
              <a:ext cx="3543124" cy="1225096"/>
            </a:xfrm>
            <a:prstGeom prst="rect">
              <a:avLst/>
            </a:prstGeom>
            <a:solidFill>
              <a:schemeClr val="bg2"/>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Box 22">
              <a:extLst>
                <a:ext uri="{FF2B5EF4-FFF2-40B4-BE49-F238E27FC236}">
                  <a16:creationId xmlns:a16="http://schemas.microsoft.com/office/drawing/2014/main" id="{B80E9069-45E4-69BF-5BC0-6DCC10D44593}"/>
                </a:ext>
              </a:extLst>
            </p:cNvPr>
            <p:cNvSpPr txBox="1"/>
            <p:nvPr/>
          </p:nvSpPr>
          <p:spPr>
            <a:xfrm>
              <a:off x="3672188" y="5469680"/>
              <a:ext cx="3300345" cy="646331"/>
            </a:xfrm>
            <a:prstGeom prst="rect">
              <a:avLst/>
            </a:prstGeom>
            <a:noFill/>
          </p:spPr>
          <p:txBody>
            <a:bodyPr wrap="square" rtlCol="0">
              <a:spAutoFit/>
            </a:bodyPr>
            <a:lstStyle/>
            <a:p>
              <a:pPr algn="ctr"/>
              <a:r>
                <a:rPr lang="en-US" dirty="0">
                  <a:latin typeface="Roboto Light" panose="02000000000000000000" pitchFamily="2" charset="0"/>
                  <a:ea typeface="Roboto Light" panose="02000000000000000000" pitchFamily="2" charset="0"/>
                </a:rPr>
                <a:t>How frequently we feel </a:t>
              </a:r>
              <a:r>
                <a:rPr lang="en-US" b="1" dirty="0">
                  <a:latin typeface="Roboto" panose="02000000000000000000" pitchFamily="2" charset="0"/>
                  <a:ea typeface="Roboto" panose="02000000000000000000" pitchFamily="2" charset="0"/>
                </a:rPr>
                <a:t>disengaged from</a:t>
              </a:r>
              <a:r>
                <a:rPr lang="en-US" dirty="0">
                  <a:latin typeface="Roboto Light" panose="02000000000000000000" pitchFamily="2" charset="0"/>
                  <a:ea typeface="Roboto Light" panose="02000000000000000000" pitchFamily="2" charset="0"/>
                </a:rPr>
                <a:t> our work</a:t>
              </a:r>
            </a:p>
          </p:txBody>
        </p:sp>
      </p:grpSp>
      <p:pic>
        <p:nvPicPr>
          <p:cNvPr id="3" name="!!Cyn questions">
            <a:extLst>
              <a:ext uri="{FF2B5EF4-FFF2-40B4-BE49-F238E27FC236}">
                <a16:creationId xmlns:a16="http://schemas.microsoft.com/office/drawing/2014/main" id="{E7D9A22D-5FBF-EBDA-41D0-9CB80B005070}"/>
              </a:ext>
            </a:extLst>
          </p:cNvPr>
          <p:cNvPicPr>
            <a:picLocks noChangeAspect="1"/>
          </p:cNvPicPr>
          <p:nvPr/>
        </p:nvPicPr>
        <p:blipFill>
          <a:blip r:embed="rId7"/>
          <a:stretch>
            <a:fillRect/>
          </a:stretch>
        </p:blipFill>
        <p:spPr>
          <a:xfrm>
            <a:off x="7357109" y="3133740"/>
            <a:ext cx="4834888" cy="3724260"/>
          </a:xfrm>
          <a:prstGeom prst="rect">
            <a:avLst/>
          </a:prstGeom>
        </p:spPr>
      </p:pic>
      <p:sp>
        <p:nvSpPr>
          <p:cNvPr id="5" name="!!Red highlight 3">
            <a:extLst>
              <a:ext uri="{FF2B5EF4-FFF2-40B4-BE49-F238E27FC236}">
                <a16:creationId xmlns:a16="http://schemas.microsoft.com/office/drawing/2014/main" id="{9A1FD841-F71B-739A-05C4-9FAAD695D4B1}"/>
              </a:ext>
            </a:extLst>
          </p:cNvPr>
          <p:cNvSpPr/>
          <p:nvPr/>
        </p:nvSpPr>
        <p:spPr bwMode="auto">
          <a:xfrm>
            <a:off x="7366508" y="4239424"/>
            <a:ext cx="4763759" cy="1212251"/>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spTree>
    <p:extLst>
      <p:ext uri="{BB962C8B-B14F-4D97-AF65-F5344CB8AC3E}">
        <p14:creationId xmlns:p14="http://schemas.microsoft.com/office/powerpoint/2010/main" val="5353093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a:extLst>
              <a:ext uri="{FF2B5EF4-FFF2-40B4-BE49-F238E27FC236}">
                <a16:creationId xmlns:a16="http://schemas.microsoft.com/office/drawing/2014/main" id="{2C284493-B104-E611-9825-37B772FA00D2}"/>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Text 1">
            <a:extLst>
              <a:ext uri="{FF2B5EF4-FFF2-40B4-BE49-F238E27FC236}">
                <a16:creationId xmlns:a16="http://schemas.microsoft.com/office/drawing/2014/main" id="{2283EE67-3B3A-15C0-2CA9-7C97C7E848BF}"/>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pic>
        <p:nvPicPr>
          <p:cNvPr id="7" name="!!Pct">
            <a:extLst>
              <a:ext uri="{FF2B5EF4-FFF2-40B4-BE49-F238E27FC236}">
                <a16:creationId xmlns:a16="http://schemas.microsoft.com/office/drawing/2014/main" id="{3654393D-A61A-5CF3-F50A-69689DFF214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281739" y="1554257"/>
            <a:ext cx="8910261" cy="1434567"/>
          </a:xfrm>
          <a:prstGeom prst="rect">
            <a:avLst/>
          </a:prstGeom>
        </p:spPr>
      </p:pic>
      <p:sp>
        <p:nvSpPr>
          <p:cNvPr id="6" name="!!Red highlight 2">
            <a:extLst>
              <a:ext uri="{FF2B5EF4-FFF2-40B4-BE49-F238E27FC236}">
                <a16:creationId xmlns:a16="http://schemas.microsoft.com/office/drawing/2014/main" id="{9B7783A2-858A-AD22-4DEC-D01E48766D8C}"/>
              </a:ext>
            </a:extLst>
          </p:cNvPr>
          <p:cNvSpPr/>
          <p:nvPr/>
        </p:nvSpPr>
        <p:spPr bwMode="auto">
          <a:xfrm>
            <a:off x="3935393" y="2380343"/>
            <a:ext cx="8198550" cy="328137"/>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pic>
        <p:nvPicPr>
          <p:cNvPr id="8" name="!!Cynic">
            <a:extLst>
              <a:ext uri="{FF2B5EF4-FFF2-40B4-BE49-F238E27FC236}">
                <a16:creationId xmlns:a16="http://schemas.microsoft.com/office/drawing/2014/main" id="{E2114505-9DB5-5D4C-6C46-ADFDD4676CD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3948992" y="3398191"/>
            <a:ext cx="3039424" cy="3039424"/>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Cynic box">
            <a:extLst>
              <a:ext uri="{FF2B5EF4-FFF2-40B4-BE49-F238E27FC236}">
                <a16:creationId xmlns:a16="http://schemas.microsoft.com/office/drawing/2014/main" id="{DE51458B-B894-37F9-C5CB-26F3B63596EF}"/>
              </a:ext>
            </a:extLst>
          </p:cNvPr>
          <p:cNvGrpSpPr/>
          <p:nvPr/>
        </p:nvGrpSpPr>
        <p:grpSpPr>
          <a:xfrm>
            <a:off x="3480878" y="5632904"/>
            <a:ext cx="3543124" cy="1225096"/>
            <a:chOff x="3491214" y="5170774"/>
            <a:chExt cx="3543124" cy="1225096"/>
          </a:xfrm>
        </p:grpSpPr>
        <p:sp>
          <p:nvSpPr>
            <p:cNvPr id="11" name="Rectangle 10">
              <a:extLst>
                <a:ext uri="{FF2B5EF4-FFF2-40B4-BE49-F238E27FC236}">
                  <a16:creationId xmlns:a16="http://schemas.microsoft.com/office/drawing/2014/main" id="{605919C4-09D9-54AF-B7A7-B95B441C23ED}"/>
                </a:ext>
              </a:extLst>
            </p:cNvPr>
            <p:cNvSpPr/>
            <p:nvPr/>
          </p:nvSpPr>
          <p:spPr>
            <a:xfrm>
              <a:off x="3491214" y="5170774"/>
              <a:ext cx="3543124" cy="1225096"/>
            </a:xfrm>
            <a:prstGeom prst="rect">
              <a:avLst/>
            </a:prstGeom>
            <a:solidFill>
              <a:schemeClr val="bg2"/>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Box 22">
              <a:extLst>
                <a:ext uri="{FF2B5EF4-FFF2-40B4-BE49-F238E27FC236}">
                  <a16:creationId xmlns:a16="http://schemas.microsoft.com/office/drawing/2014/main" id="{E663D055-AA73-26D8-4DAE-5908BE9E1485}"/>
                </a:ext>
              </a:extLst>
            </p:cNvPr>
            <p:cNvSpPr txBox="1"/>
            <p:nvPr/>
          </p:nvSpPr>
          <p:spPr>
            <a:xfrm>
              <a:off x="3672188" y="5469680"/>
              <a:ext cx="3300345" cy="646331"/>
            </a:xfrm>
            <a:prstGeom prst="rect">
              <a:avLst/>
            </a:prstGeom>
            <a:noFill/>
          </p:spPr>
          <p:txBody>
            <a:bodyPr wrap="square" rtlCol="0">
              <a:spAutoFit/>
            </a:bodyPr>
            <a:lstStyle/>
            <a:p>
              <a:pPr algn="ctr"/>
              <a:r>
                <a:rPr lang="en-US" dirty="0">
                  <a:latin typeface="Roboto Light" panose="02000000000000000000" pitchFamily="2" charset="0"/>
                  <a:ea typeface="Roboto Light" panose="02000000000000000000" pitchFamily="2" charset="0"/>
                </a:rPr>
                <a:t>How frequently we feel </a:t>
              </a:r>
              <a:r>
                <a:rPr lang="en-US" b="1" dirty="0">
                  <a:latin typeface="Roboto" panose="02000000000000000000" pitchFamily="2" charset="0"/>
                  <a:ea typeface="Roboto" panose="02000000000000000000" pitchFamily="2" charset="0"/>
                </a:rPr>
                <a:t>disengaged from</a:t>
              </a:r>
              <a:r>
                <a:rPr lang="en-US" dirty="0">
                  <a:latin typeface="Roboto Light" panose="02000000000000000000" pitchFamily="2" charset="0"/>
                  <a:ea typeface="Roboto Light" panose="02000000000000000000" pitchFamily="2" charset="0"/>
                </a:rPr>
                <a:t> our work</a:t>
              </a:r>
            </a:p>
          </p:txBody>
        </p:sp>
      </p:grpSp>
      <p:pic>
        <p:nvPicPr>
          <p:cNvPr id="3" name="!!Cyn questions">
            <a:extLst>
              <a:ext uri="{FF2B5EF4-FFF2-40B4-BE49-F238E27FC236}">
                <a16:creationId xmlns:a16="http://schemas.microsoft.com/office/drawing/2014/main" id="{E7D9A22D-5FBF-EBDA-41D0-9CB80B005070}"/>
              </a:ext>
            </a:extLst>
          </p:cNvPr>
          <p:cNvPicPr>
            <a:picLocks noChangeAspect="1"/>
          </p:cNvPicPr>
          <p:nvPr/>
        </p:nvPicPr>
        <p:blipFill>
          <a:blip r:embed="rId7"/>
          <a:stretch>
            <a:fillRect/>
          </a:stretch>
        </p:blipFill>
        <p:spPr>
          <a:xfrm>
            <a:off x="7357109" y="3133740"/>
            <a:ext cx="4834888" cy="3724260"/>
          </a:xfrm>
          <a:prstGeom prst="rect">
            <a:avLst/>
          </a:prstGeom>
        </p:spPr>
      </p:pic>
      <p:sp>
        <p:nvSpPr>
          <p:cNvPr id="5" name="!!Red highlight 3">
            <a:extLst>
              <a:ext uri="{FF2B5EF4-FFF2-40B4-BE49-F238E27FC236}">
                <a16:creationId xmlns:a16="http://schemas.microsoft.com/office/drawing/2014/main" id="{9A1FD841-F71B-739A-05C4-9FAAD695D4B1}"/>
              </a:ext>
            </a:extLst>
          </p:cNvPr>
          <p:cNvSpPr/>
          <p:nvPr/>
        </p:nvSpPr>
        <p:spPr bwMode="auto">
          <a:xfrm>
            <a:off x="7366508" y="3538611"/>
            <a:ext cx="4775335" cy="502741"/>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spTree>
    <p:extLst>
      <p:ext uri="{BB962C8B-B14F-4D97-AF65-F5344CB8AC3E}">
        <p14:creationId xmlns:p14="http://schemas.microsoft.com/office/powerpoint/2010/main" val="30479467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a:extLst>
              <a:ext uri="{FF2B5EF4-FFF2-40B4-BE49-F238E27FC236}">
                <a16:creationId xmlns:a16="http://schemas.microsoft.com/office/drawing/2014/main" id="{2C284493-B104-E611-9825-37B772FA00D2}"/>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Text 1">
            <a:extLst>
              <a:ext uri="{FF2B5EF4-FFF2-40B4-BE49-F238E27FC236}">
                <a16:creationId xmlns:a16="http://schemas.microsoft.com/office/drawing/2014/main" id="{2283EE67-3B3A-15C0-2CA9-7C97C7E848BF}"/>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pic>
        <p:nvPicPr>
          <p:cNvPr id="7" name="!!Pct">
            <a:extLst>
              <a:ext uri="{FF2B5EF4-FFF2-40B4-BE49-F238E27FC236}">
                <a16:creationId xmlns:a16="http://schemas.microsoft.com/office/drawing/2014/main" id="{3654393D-A61A-5CF3-F50A-69689DFF214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281739" y="1554257"/>
            <a:ext cx="8910261" cy="1434567"/>
          </a:xfrm>
          <a:prstGeom prst="rect">
            <a:avLst/>
          </a:prstGeom>
        </p:spPr>
      </p:pic>
      <p:sp>
        <p:nvSpPr>
          <p:cNvPr id="6" name="!!Red highlight 2">
            <a:extLst>
              <a:ext uri="{FF2B5EF4-FFF2-40B4-BE49-F238E27FC236}">
                <a16:creationId xmlns:a16="http://schemas.microsoft.com/office/drawing/2014/main" id="{50B1665E-8035-B5E1-007E-46DAE10CD872}"/>
              </a:ext>
            </a:extLst>
          </p:cNvPr>
          <p:cNvSpPr/>
          <p:nvPr/>
        </p:nvSpPr>
        <p:spPr bwMode="auto">
          <a:xfrm>
            <a:off x="3935393" y="2380343"/>
            <a:ext cx="8198550" cy="328137"/>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pic>
        <p:nvPicPr>
          <p:cNvPr id="8" name="!!Cynic">
            <a:extLst>
              <a:ext uri="{FF2B5EF4-FFF2-40B4-BE49-F238E27FC236}">
                <a16:creationId xmlns:a16="http://schemas.microsoft.com/office/drawing/2014/main" id="{70F3D01B-A8C4-0D85-EEC1-99329BFD011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3948992" y="3398191"/>
            <a:ext cx="3039424" cy="3039424"/>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Cynic box">
            <a:extLst>
              <a:ext uri="{FF2B5EF4-FFF2-40B4-BE49-F238E27FC236}">
                <a16:creationId xmlns:a16="http://schemas.microsoft.com/office/drawing/2014/main" id="{07613065-295E-195D-7B19-6F0DCBEB9957}"/>
              </a:ext>
            </a:extLst>
          </p:cNvPr>
          <p:cNvGrpSpPr/>
          <p:nvPr/>
        </p:nvGrpSpPr>
        <p:grpSpPr>
          <a:xfrm>
            <a:off x="3480878" y="5632904"/>
            <a:ext cx="3543124" cy="1225096"/>
            <a:chOff x="3491214" y="5170774"/>
            <a:chExt cx="3543124" cy="1225096"/>
          </a:xfrm>
        </p:grpSpPr>
        <p:sp>
          <p:nvSpPr>
            <p:cNvPr id="11" name="Rectangle 10">
              <a:extLst>
                <a:ext uri="{FF2B5EF4-FFF2-40B4-BE49-F238E27FC236}">
                  <a16:creationId xmlns:a16="http://schemas.microsoft.com/office/drawing/2014/main" id="{4193D44A-CD75-194F-4892-6CBE25202788}"/>
                </a:ext>
              </a:extLst>
            </p:cNvPr>
            <p:cNvSpPr/>
            <p:nvPr/>
          </p:nvSpPr>
          <p:spPr>
            <a:xfrm>
              <a:off x="3491214" y="5170774"/>
              <a:ext cx="3543124" cy="1225096"/>
            </a:xfrm>
            <a:prstGeom prst="rect">
              <a:avLst/>
            </a:prstGeom>
            <a:solidFill>
              <a:schemeClr val="bg2"/>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Box 22">
              <a:extLst>
                <a:ext uri="{FF2B5EF4-FFF2-40B4-BE49-F238E27FC236}">
                  <a16:creationId xmlns:a16="http://schemas.microsoft.com/office/drawing/2014/main" id="{CAFF4F3D-D465-DEE9-C68F-7331BDD24FC5}"/>
                </a:ext>
              </a:extLst>
            </p:cNvPr>
            <p:cNvSpPr txBox="1"/>
            <p:nvPr/>
          </p:nvSpPr>
          <p:spPr>
            <a:xfrm>
              <a:off x="3672188" y="5469680"/>
              <a:ext cx="3300345" cy="646331"/>
            </a:xfrm>
            <a:prstGeom prst="rect">
              <a:avLst/>
            </a:prstGeom>
            <a:noFill/>
          </p:spPr>
          <p:txBody>
            <a:bodyPr wrap="square" rtlCol="0">
              <a:spAutoFit/>
            </a:bodyPr>
            <a:lstStyle/>
            <a:p>
              <a:pPr algn="ctr"/>
              <a:r>
                <a:rPr lang="en-US" dirty="0">
                  <a:latin typeface="Roboto Light" panose="02000000000000000000" pitchFamily="2" charset="0"/>
                  <a:ea typeface="Roboto Light" panose="02000000000000000000" pitchFamily="2" charset="0"/>
                </a:rPr>
                <a:t>How frequently we feel </a:t>
              </a:r>
              <a:r>
                <a:rPr lang="en-US" b="1" dirty="0">
                  <a:latin typeface="Roboto" panose="02000000000000000000" pitchFamily="2" charset="0"/>
                  <a:ea typeface="Roboto" panose="02000000000000000000" pitchFamily="2" charset="0"/>
                </a:rPr>
                <a:t>disengaged from</a:t>
              </a:r>
              <a:r>
                <a:rPr lang="en-US" dirty="0">
                  <a:latin typeface="Roboto Light" panose="02000000000000000000" pitchFamily="2" charset="0"/>
                  <a:ea typeface="Roboto Light" panose="02000000000000000000" pitchFamily="2" charset="0"/>
                </a:rPr>
                <a:t> our work</a:t>
              </a:r>
            </a:p>
          </p:txBody>
        </p:sp>
      </p:grpSp>
      <p:pic>
        <p:nvPicPr>
          <p:cNvPr id="3" name="!!Cyn questions">
            <a:extLst>
              <a:ext uri="{FF2B5EF4-FFF2-40B4-BE49-F238E27FC236}">
                <a16:creationId xmlns:a16="http://schemas.microsoft.com/office/drawing/2014/main" id="{E7D9A22D-5FBF-EBDA-41D0-9CB80B005070}"/>
              </a:ext>
            </a:extLst>
          </p:cNvPr>
          <p:cNvPicPr>
            <a:picLocks noChangeAspect="1"/>
          </p:cNvPicPr>
          <p:nvPr/>
        </p:nvPicPr>
        <p:blipFill>
          <a:blip r:embed="rId7"/>
          <a:stretch>
            <a:fillRect/>
          </a:stretch>
        </p:blipFill>
        <p:spPr>
          <a:xfrm>
            <a:off x="7357109" y="3133740"/>
            <a:ext cx="4834888" cy="3724260"/>
          </a:xfrm>
          <a:prstGeom prst="rect">
            <a:avLst/>
          </a:prstGeom>
        </p:spPr>
      </p:pic>
      <p:sp>
        <p:nvSpPr>
          <p:cNvPr id="5" name="!!Red highlight 3">
            <a:extLst>
              <a:ext uri="{FF2B5EF4-FFF2-40B4-BE49-F238E27FC236}">
                <a16:creationId xmlns:a16="http://schemas.microsoft.com/office/drawing/2014/main" id="{9A1FD841-F71B-739A-05C4-9FAAD695D4B1}"/>
              </a:ext>
            </a:extLst>
          </p:cNvPr>
          <p:cNvSpPr/>
          <p:nvPr/>
        </p:nvSpPr>
        <p:spPr bwMode="auto">
          <a:xfrm>
            <a:off x="7366509" y="3538611"/>
            <a:ext cx="4767434" cy="3254641"/>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pic>
        <p:nvPicPr>
          <p:cNvPr id="25" name="!!Efficacy">
            <a:extLst>
              <a:ext uri="{FF2B5EF4-FFF2-40B4-BE49-F238E27FC236}">
                <a16:creationId xmlns:a16="http://schemas.microsoft.com/office/drawing/2014/main" id="{CAFA191E-8D08-1F35-6096-AB541FC9209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p:blipFill>
        <p:spPr bwMode="auto">
          <a:xfrm>
            <a:off x="7241799" y="6876136"/>
            <a:ext cx="3169153" cy="3175248"/>
          </a:xfrm>
          <a:prstGeom prst="rect">
            <a:avLst/>
          </a:prstGeom>
          <a:noFill/>
          <a:extLst>
            <a:ext uri="{909E8E84-426E-40DD-AFC4-6F175D3DCCD1}">
              <a14:hiddenFill xmlns:a14="http://schemas.microsoft.com/office/drawing/2010/main">
                <a:solidFill>
                  <a:srgbClr val="FFFFFF"/>
                </a:solidFill>
              </a14:hiddenFill>
            </a:ext>
          </a:extLst>
        </p:spPr>
      </p:pic>
      <p:grpSp>
        <p:nvGrpSpPr>
          <p:cNvPr id="26" name="!!Efficacy box">
            <a:extLst>
              <a:ext uri="{FF2B5EF4-FFF2-40B4-BE49-F238E27FC236}">
                <a16:creationId xmlns:a16="http://schemas.microsoft.com/office/drawing/2014/main" id="{0247F08D-5533-15E7-E04B-6639C4B97422}"/>
              </a:ext>
            </a:extLst>
          </p:cNvPr>
          <p:cNvGrpSpPr/>
          <p:nvPr/>
        </p:nvGrpSpPr>
        <p:grpSpPr>
          <a:xfrm>
            <a:off x="7201094" y="9185729"/>
            <a:ext cx="3656499" cy="1225096"/>
            <a:chOff x="3540997" y="5170774"/>
            <a:chExt cx="3300345" cy="1225096"/>
          </a:xfrm>
        </p:grpSpPr>
        <p:sp>
          <p:nvSpPr>
            <p:cNvPr id="27" name="Rectangle 26">
              <a:extLst>
                <a:ext uri="{FF2B5EF4-FFF2-40B4-BE49-F238E27FC236}">
                  <a16:creationId xmlns:a16="http://schemas.microsoft.com/office/drawing/2014/main" id="{C3E13B18-2A65-9B48-AF2D-7B5454D6EA2B}"/>
                </a:ext>
              </a:extLst>
            </p:cNvPr>
            <p:cNvSpPr/>
            <p:nvPr/>
          </p:nvSpPr>
          <p:spPr>
            <a:xfrm>
              <a:off x="3540997" y="5170774"/>
              <a:ext cx="3300345" cy="1225096"/>
            </a:xfrm>
            <a:prstGeom prst="rect">
              <a:avLst/>
            </a:prstGeom>
            <a:solidFill>
              <a:schemeClr val="bg2"/>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TextBox 27">
              <a:extLst>
                <a:ext uri="{FF2B5EF4-FFF2-40B4-BE49-F238E27FC236}">
                  <a16:creationId xmlns:a16="http://schemas.microsoft.com/office/drawing/2014/main" id="{8ECA27C9-D47A-6E27-4476-ACC0CC2FABD5}"/>
                </a:ext>
              </a:extLst>
            </p:cNvPr>
            <p:cNvSpPr txBox="1"/>
            <p:nvPr/>
          </p:nvSpPr>
          <p:spPr>
            <a:xfrm>
              <a:off x="3738863" y="5460156"/>
              <a:ext cx="3011992" cy="646331"/>
            </a:xfrm>
            <a:prstGeom prst="rect">
              <a:avLst/>
            </a:prstGeom>
            <a:noFill/>
          </p:spPr>
          <p:txBody>
            <a:bodyPr wrap="square" rtlCol="0">
              <a:spAutoFit/>
            </a:bodyPr>
            <a:lstStyle/>
            <a:p>
              <a:pPr algn="ctr"/>
              <a:r>
                <a:rPr lang="en-US" dirty="0">
                  <a:latin typeface="Roboto Light" panose="02000000000000000000" pitchFamily="2" charset="0"/>
                  <a:ea typeface="Roboto Light" panose="02000000000000000000" pitchFamily="2" charset="0"/>
                </a:rPr>
                <a:t>How frequently we feel </a:t>
              </a:r>
              <a:r>
                <a:rPr lang="en-US" b="1" dirty="0">
                  <a:latin typeface="Roboto" panose="02000000000000000000" pitchFamily="2" charset="0"/>
                  <a:ea typeface="Roboto" panose="02000000000000000000" pitchFamily="2" charset="0"/>
                </a:rPr>
                <a:t>effective/competent</a:t>
              </a:r>
              <a:r>
                <a:rPr lang="en-US" dirty="0">
                  <a:latin typeface="Roboto Light" panose="02000000000000000000" pitchFamily="2" charset="0"/>
                  <a:ea typeface="Roboto Light" panose="02000000000000000000" pitchFamily="2" charset="0"/>
                </a:rPr>
                <a:t> at work</a:t>
              </a:r>
            </a:p>
          </p:txBody>
        </p:sp>
      </p:grpSp>
    </p:spTree>
    <p:extLst>
      <p:ext uri="{BB962C8B-B14F-4D97-AF65-F5344CB8AC3E}">
        <p14:creationId xmlns:p14="http://schemas.microsoft.com/office/powerpoint/2010/main" val="787444634"/>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a:extLst>
              <a:ext uri="{FF2B5EF4-FFF2-40B4-BE49-F238E27FC236}">
                <a16:creationId xmlns:a16="http://schemas.microsoft.com/office/drawing/2014/main" id="{2C284493-B104-E611-9825-37B772FA00D2}"/>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Text 1">
            <a:extLst>
              <a:ext uri="{FF2B5EF4-FFF2-40B4-BE49-F238E27FC236}">
                <a16:creationId xmlns:a16="http://schemas.microsoft.com/office/drawing/2014/main" id="{2283EE67-3B3A-15C0-2CA9-7C97C7E848BF}"/>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pic>
        <p:nvPicPr>
          <p:cNvPr id="7" name="!!Pct">
            <a:extLst>
              <a:ext uri="{FF2B5EF4-FFF2-40B4-BE49-F238E27FC236}">
                <a16:creationId xmlns:a16="http://schemas.microsoft.com/office/drawing/2014/main" id="{3654393D-A61A-5CF3-F50A-69689DFF214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281739" y="1554257"/>
            <a:ext cx="8910261" cy="1434567"/>
          </a:xfrm>
          <a:prstGeom prst="rect">
            <a:avLst/>
          </a:prstGeom>
        </p:spPr>
      </p:pic>
      <p:sp>
        <p:nvSpPr>
          <p:cNvPr id="23" name="!!Red highlight 2">
            <a:extLst>
              <a:ext uri="{FF2B5EF4-FFF2-40B4-BE49-F238E27FC236}">
                <a16:creationId xmlns:a16="http://schemas.microsoft.com/office/drawing/2014/main" id="{62FF304D-E5B0-354B-3624-6D09BF2350D3}"/>
              </a:ext>
            </a:extLst>
          </p:cNvPr>
          <p:cNvSpPr/>
          <p:nvPr/>
        </p:nvSpPr>
        <p:spPr bwMode="auto">
          <a:xfrm>
            <a:off x="3183039" y="2685143"/>
            <a:ext cx="8921876" cy="312708"/>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pic>
        <p:nvPicPr>
          <p:cNvPr id="3" name="!!Cyn questions">
            <a:extLst>
              <a:ext uri="{FF2B5EF4-FFF2-40B4-BE49-F238E27FC236}">
                <a16:creationId xmlns:a16="http://schemas.microsoft.com/office/drawing/2014/main" id="{E7D9A22D-5FBF-EBDA-41D0-9CB80B005070}"/>
              </a:ext>
            </a:extLst>
          </p:cNvPr>
          <p:cNvPicPr>
            <a:picLocks noChangeAspect="1"/>
          </p:cNvPicPr>
          <p:nvPr/>
        </p:nvPicPr>
        <p:blipFill>
          <a:blip r:embed="rId6"/>
          <a:stretch>
            <a:fillRect/>
          </a:stretch>
        </p:blipFill>
        <p:spPr>
          <a:xfrm>
            <a:off x="12392099" y="3133740"/>
            <a:ext cx="4834888" cy="3724260"/>
          </a:xfrm>
          <a:prstGeom prst="rect">
            <a:avLst/>
          </a:prstGeom>
        </p:spPr>
      </p:pic>
      <p:sp>
        <p:nvSpPr>
          <p:cNvPr id="5" name="!!Red highlight 3">
            <a:extLst>
              <a:ext uri="{FF2B5EF4-FFF2-40B4-BE49-F238E27FC236}">
                <a16:creationId xmlns:a16="http://schemas.microsoft.com/office/drawing/2014/main" id="{9A1FD841-F71B-739A-05C4-9FAAD695D4B1}"/>
              </a:ext>
            </a:extLst>
          </p:cNvPr>
          <p:cNvSpPr/>
          <p:nvPr/>
        </p:nvSpPr>
        <p:spPr bwMode="auto">
          <a:xfrm>
            <a:off x="12401498" y="3538611"/>
            <a:ext cx="4825489" cy="3254641"/>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pic>
        <p:nvPicPr>
          <p:cNvPr id="6" name="!!Efficacy">
            <a:extLst>
              <a:ext uri="{FF2B5EF4-FFF2-40B4-BE49-F238E27FC236}">
                <a16:creationId xmlns:a16="http://schemas.microsoft.com/office/drawing/2014/main" id="{0D0C0D77-8EAE-0C23-E843-1BD4D462C13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p:blipFill>
        <p:spPr bwMode="auto">
          <a:xfrm>
            <a:off x="5628899" y="3409036"/>
            <a:ext cx="3169153" cy="3175248"/>
          </a:xfrm>
          <a:prstGeom prst="rect">
            <a:avLst/>
          </a:prstGeom>
          <a:noFill/>
          <a:extLst>
            <a:ext uri="{909E8E84-426E-40DD-AFC4-6F175D3DCCD1}">
              <a14:hiddenFill xmlns:a14="http://schemas.microsoft.com/office/drawing/2010/main">
                <a:solidFill>
                  <a:srgbClr val="FFFFFF"/>
                </a:solidFill>
              </a14:hiddenFill>
            </a:ext>
          </a:extLst>
        </p:spPr>
      </p:pic>
      <p:grpSp>
        <p:nvGrpSpPr>
          <p:cNvPr id="8" name="!!Efficacy box">
            <a:extLst>
              <a:ext uri="{FF2B5EF4-FFF2-40B4-BE49-F238E27FC236}">
                <a16:creationId xmlns:a16="http://schemas.microsoft.com/office/drawing/2014/main" id="{2163E323-C773-1842-D909-46E06A41C249}"/>
              </a:ext>
            </a:extLst>
          </p:cNvPr>
          <p:cNvGrpSpPr/>
          <p:nvPr/>
        </p:nvGrpSpPr>
        <p:grpSpPr>
          <a:xfrm>
            <a:off x="5588194" y="5718629"/>
            <a:ext cx="3656499" cy="1225096"/>
            <a:chOff x="3540997" y="5170774"/>
            <a:chExt cx="3300345" cy="1225096"/>
          </a:xfrm>
        </p:grpSpPr>
        <p:sp>
          <p:nvSpPr>
            <p:cNvPr id="10" name="Rectangle 9">
              <a:extLst>
                <a:ext uri="{FF2B5EF4-FFF2-40B4-BE49-F238E27FC236}">
                  <a16:creationId xmlns:a16="http://schemas.microsoft.com/office/drawing/2014/main" id="{D8346732-3025-4FFC-BBDA-473E0D4F56DD}"/>
                </a:ext>
              </a:extLst>
            </p:cNvPr>
            <p:cNvSpPr/>
            <p:nvPr/>
          </p:nvSpPr>
          <p:spPr>
            <a:xfrm>
              <a:off x="3540997" y="5170774"/>
              <a:ext cx="3300345" cy="1225096"/>
            </a:xfrm>
            <a:prstGeom prst="rect">
              <a:avLst/>
            </a:prstGeom>
            <a:solidFill>
              <a:schemeClr val="bg2"/>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a:extLst>
                <a:ext uri="{FF2B5EF4-FFF2-40B4-BE49-F238E27FC236}">
                  <a16:creationId xmlns:a16="http://schemas.microsoft.com/office/drawing/2014/main" id="{9AC684F2-2D06-18B6-F713-74AE88AC1A4C}"/>
                </a:ext>
              </a:extLst>
            </p:cNvPr>
            <p:cNvSpPr txBox="1"/>
            <p:nvPr/>
          </p:nvSpPr>
          <p:spPr>
            <a:xfrm>
              <a:off x="3738863" y="5460156"/>
              <a:ext cx="3011992" cy="646331"/>
            </a:xfrm>
            <a:prstGeom prst="rect">
              <a:avLst/>
            </a:prstGeom>
            <a:noFill/>
          </p:spPr>
          <p:txBody>
            <a:bodyPr wrap="square" rtlCol="0">
              <a:spAutoFit/>
            </a:bodyPr>
            <a:lstStyle/>
            <a:p>
              <a:pPr algn="ctr"/>
              <a:r>
                <a:rPr lang="en-US" dirty="0">
                  <a:latin typeface="Roboto Light" panose="02000000000000000000" pitchFamily="2" charset="0"/>
                  <a:ea typeface="Roboto Light" panose="02000000000000000000" pitchFamily="2" charset="0"/>
                </a:rPr>
                <a:t>How frequently we feel </a:t>
              </a:r>
              <a:r>
                <a:rPr lang="en-US" b="1" dirty="0">
                  <a:latin typeface="Roboto" panose="02000000000000000000" pitchFamily="2" charset="0"/>
                  <a:ea typeface="Roboto" panose="02000000000000000000" pitchFamily="2" charset="0"/>
                </a:rPr>
                <a:t>effective/competent</a:t>
              </a:r>
              <a:r>
                <a:rPr lang="en-US" dirty="0">
                  <a:latin typeface="Roboto Light" panose="02000000000000000000" pitchFamily="2" charset="0"/>
                  <a:ea typeface="Roboto Light" panose="02000000000000000000" pitchFamily="2" charset="0"/>
                </a:rPr>
                <a:t> at work</a:t>
              </a:r>
            </a:p>
          </p:txBody>
        </p:sp>
      </p:grpSp>
      <p:pic>
        <p:nvPicPr>
          <p:cNvPr id="25" name="!!Cynic">
            <a:extLst>
              <a:ext uri="{FF2B5EF4-FFF2-40B4-BE49-F238E27FC236}">
                <a16:creationId xmlns:a16="http://schemas.microsoft.com/office/drawing/2014/main" id="{57E632A2-E3C7-6CE4-51FF-3F12C68FF32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p:blipFill>
        <p:spPr bwMode="auto">
          <a:xfrm>
            <a:off x="3948992" y="6916091"/>
            <a:ext cx="3039424" cy="3039424"/>
          </a:xfrm>
          <a:prstGeom prst="rect">
            <a:avLst/>
          </a:prstGeom>
          <a:noFill/>
          <a:extLst>
            <a:ext uri="{909E8E84-426E-40DD-AFC4-6F175D3DCCD1}">
              <a14:hiddenFill xmlns:a14="http://schemas.microsoft.com/office/drawing/2010/main">
                <a:solidFill>
                  <a:srgbClr val="FFFFFF"/>
                </a:solidFill>
              </a14:hiddenFill>
            </a:ext>
          </a:extLst>
        </p:spPr>
      </p:pic>
      <p:grpSp>
        <p:nvGrpSpPr>
          <p:cNvPr id="26" name="!!Cynic box">
            <a:extLst>
              <a:ext uri="{FF2B5EF4-FFF2-40B4-BE49-F238E27FC236}">
                <a16:creationId xmlns:a16="http://schemas.microsoft.com/office/drawing/2014/main" id="{6646F546-666A-3F56-37F0-F89F5F77F529}"/>
              </a:ext>
            </a:extLst>
          </p:cNvPr>
          <p:cNvGrpSpPr/>
          <p:nvPr/>
        </p:nvGrpSpPr>
        <p:grpSpPr>
          <a:xfrm>
            <a:off x="3480878" y="9150804"/>
            <a:ext cx="3543124" cy="1225096"/>
            <a:chOff x="3491214" y="5170774"/>
            <a:chExt cx="3543124" cy="1225096"/>
          </a:xfrm>
        </p:grpSpPr>
        <p:sp>
          <p:nvSpPr>
            <p:cNvPr id="27" name="Rectangle 26">
              <a:extLst>
                <a:ext uri="{FF2B5EF4-FFF2-40B4-BE49-F238E27FC236}">
                  <a16:creationId xmlns:a16="http://schemas.microsoft.com/office/drawing/2014/main" id="{6AB4031A-729F-5A21-261F-26B75FE04F8D}"/>
                </a:ext>
              </a:extLst>
            </p:cNvPr>
            <p:cNvSpPr/>
            <p:nvPr/>
          </p:nvSpPr>
          <p:spPr>
            <a:xfrm>
              <a:off x="3491214" y="5170774"/>
              <a:ext cx="3543124" cy="1225096"/>
            </a:xfrm>
            <a:prstGeom prst="rect">
              <a:avLst/>
            </a:prstGeom>
            <a:solidFill>
              <a:schemeClr val="bg2"/>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TextBox 27">
              <a:extLst>
                <a:ext uri="{FF2B5EF4-FFF2-40B4-BE49-F238E27FC236}">
                  <a16:creationId xmlns:a16="http://schemas.microsoft.com/office/drawing/2014/main" id="{1623461F-F1A9-FEC5-99C9-C902E2FA8C6F}"/>
                </a:ext>
              </a:extLst>
            </p:cNvPr>
            <p:cNvSpPr txBox="1"/>
            <p:nvPr/>
          </p:nvSpPr>
          <p:spPr>
            <a:xfrm>
              <a:off x="3672188" y="5469680"/>
              <a:ext cx="3300345" cy="646331"/>
            </a:xfrm>
            <a:prstGeom prst="rect">
              <a:avLst/>
            </a:prstGeom>
            <a:noFill/>
          </p:spPr>
          <p:txBody>
            <a:bodyPr wrap="square" rtlCol="0">
              <a:spAutoFit/>
            </a:bodyPr>
            <a:lstStyle/>
            <a:p>
              <a:pPr algn="ctr"/>
              <a:r>
                <a:rPr lang="en-US" dirty="0">
                  <a:latin typeface="Roboto Light" panose="02000000000000000000" pitchFamily="2" charset="0"/>
                  <a:ea typeface="Roboto Light" panose="02000000000000000000" pitchFamily="2" charset="0"/>
                </a:rPr>
                <a:t>How frequently we feel </a:t>
              </a:r>
              <a:r>
                <a:rPr lang="en-US" b="1" dirty="0">
                  <a:latin typeface="Roboto" panose="02000000000000000000" pitchFamily="2" charset="0"/>
                  <a:ea typeface="Roboto" panose="02000000000000000000" pitchFamily="2" charset="0"/>
                </a:rPr>
                <a:t>disengaged from</a:t>
              </a:r>
              <a:r>
                <a:rPr lang="en-US" dirty="0">
                  <a:latin typeface="Roboto Light" panose="02000000000000000000" pitchFamily="2" charset="0"/>
                  <a:ea typeface="Roboto Light" panose="02000000000000000000" pitchFamily="2" charset="0"/>
                </a:rPr>
                <a:t> our work</a:t>
              </a:r>
            </a:p>
          </p:txBody>
        </p:sp>
      </p:grpSp>
    </p:spTree>
    <p:extLst>
      <p:ext uri="{BB962C8B-B14F-4D97-AF65-F5344CB8AC3E}">
        <p14:creationId xmlns:p14="http://schemas.microsoft.com/office/powerpoint/2010/main" val="22574005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a:extLst>
              <a:ext uri="{FF2B5EF4-FFF2-40B4-BE49-F238E27FC236}">
                <a16:creationId xmlns:a16="http://schemas.microsoft.com/office/drawing/2014/main" id="{2C284493-B104-E611-9825-37B772FA00D2}"/>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Text 1">
            <a:extLst>
              <a:ext uri="{FF2B5EF4-FFF2-40B4-BE49-F238E27FC236}">
                <a16:creationId xmlns:a16="http://schemas.microsoft.com/office/drawing/2014/main" id="{2283EE67-3B3A-15C0-2CA9-7C97C7E848BF}"/>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pic>
        <p:nvPicPr>
          <p:cNvPr id="7" name="!!Pct">
            <a:extLst>
              <a:ext uri="{FF2B5EF4-FFF2-40B4-BE49-F238E27FC236}">
                <a16:creationId xmlns:a16="http://schemas.microsoft.com/office/drawing/2014/main" id="{3654393D-A61A-5CF3-F50A-69689DFF214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281739" y="1554257"/>
            <a:ext cx="8910261" cy="1434567"/>
          </a:xfrm>
          <a:prstGeom prst="rect">
            <a:avLst/>
          </a:prstGeom>
        </p:spPr>
      </p:pic>
      <p:sp>
        <p:nvSpPr>
          <p:cNvPr id="23" name="!!Red highlight 2">
            <a:extLst>
              <a:ext uri="{FF2B5EF4-FFF2-40B4-BE49-F238E27FC236}">
                <a16:creationId xmlns:a16="http://schemas.microsoft.com/office/drawing/2014/main" id="{62FF304D-E5B0-354B-3624-6D09BF2350D3}"/>
              </a:ext>
            </a:extLst>
          </p:cNvPr>
          <p:cNvSpPr/>
          <p:nvPr/>
        </p:nvSpPr>
        <p:spPr bwMode="auto">
          <a:xfrm>
            <a:off x="3183038" y="2118167"/>
            <a:ext cx="9008963" cy="879684"/>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pic>
        <p:nvPicPr>
          <p:cNvPr id="12" name="!!Cynic">
            <a:extLst>
              <a:ext uri="{FF2B5EF4-FFF2-40B4-BE49-F238E27FC236}">
                <a16:creationId xmlns:a16="http://schemas.microsoft.com/office/drawing/2014/main" id="{5507C792-F552-67C0-0C3A-4A5E9FE79E5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6399231" y="7032644"/>
            <a:ext cx="3033590" cy="3039424"/>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Cynic box">
            <a:extLst>
              <a:ext uri="{FF2B5EF4-FFF2-40B4-BE49-F238E27FC236}">
                <a16:creationId xmlns:a16="http://schemas.microsoft.com/office/drawing/2014/main" id="{E651FACC-61CA-839A-F6A2-A16335804753}"/>
              </a:ext>
            </a:extLst>
          </p:cNvPr>
          <p:cNvGrpSpPr/>
          <p:nvPr/>
        </p:nvGrpSpPr>
        <p:grpSpPr>
          <a:xfrm>
            <a:off x="6067302" y="8732255"/>
            <a:ext cx="3543124" cy="1695450"/>
            <a:chOff x="3491214" y="4700420"/>
            <a:chExt cx="3543124" cy="1695450"/>
          </a:xfrm>
        </p:grpSpPr>
        <p:sp>
          <p:nvSpPr>
            <p:cNvPr id="15" name="Rectangle 14">
              <a:extLst>
                <a:ext uri="{FF2B5EF4-FFF2-40B4-BE49-F238E27FC236}">
                  <a16:creationId xmlns:a16="http://schemas.microsoft.com/office/drawing/2014/main" id="{9E86B31A-63B5-74B3-D14B-7B2DD275D772}"/>
                </a:ext>
              </a:extLst>
            </p:cNvPr>
            <p:cNvSpPr/>
            <p:nvPr/>
          </p:nvSpPr>
          <p:spPr>
            <a:xfrm>
              <a:off x="3491214" y="4700420"/>
              <a:ext cx="3543124" cy="1695450"/>
            </a:xfrm>
            <a:prstGeom prst="rect">
              <a:avLst/>
            </a:prstGeom>
            <a:solidFill>
              <a:schemeClr val="bg2"/>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Arrow: Left-Right 16">
              <a:extLst>
                <a:ext uri="{FF2B5EF4-FFF2-40B4-BE49-F238E27FC236}">
                  <a16:creationId xmlns:a16="http://schemas.microsoft.com/office/drawing/2014/main" id="{AFFA384B-3570-19F8-C843-5F9D2A427640}"/>
                </a:ext>
              </a:extLst>
            </p:cNvPr>
            <p:cNvSpPr/>
            <p:nvPr/>
          </p:nvSpPr>
          <p:spPr>
            <a:xfrm>
              <a:off x="3983841" y="5708402"/>
              <a:ext cx="2676525" cy="484632"/>
            </a:xfrm>
            <a:prstGeom prst="leftRightArrow">
              <a:avLst/>
            </a:prstGeom>
            <a:gradFill flip="none" rotWithShape="1">
              <a:gsLst>
                <a:gs pos="0">
                  <a:srgbClr val="C00000"/>
                </a:gs>
                <a:gs pos="74000">
                  <a:schemeClr val="accent1">
                    <a:lumMod val="45000"/>
                    <a:lumOff val="55000"/>
                  </a:schemeClr>
                </a:gs>
                <a:gs pos="83000">
                  <a:schemeClr val="accent1">
                    <a:lumMod val="45000"/>
                    <a:lumOff val="55000"/>
                  </a:schemeClr>
                </a:gs>
                <a:gs pos="100000">
                  <a:schemeClr val="accent1">
                    <a:lumMod val="30000"/>
                    <a:lumOff val="70000"/>
                  </a:scheme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34351F84-97E2-3196-B348-9114BBE3743B}"/>
                </a:ext>
              </a:extLst>
            </p:cNvPr>
            <p:cNvSpPr txBox="1"/>
            <p:nvPr/>
          </p:nvSpPr>
          <p:spPr>
            <a:xfrm>
              <a:off x="3672188" y="4940854"/>
              <a:ext cx="1676533"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I’m not good at my job</a:t>
              </a:r>
            </a:p>
          </p:txBody>
        </p:sp>
        <p:sp>
          <p:nvSpPr>
            <p:cNvPr id="24" name="TextBox 23">
              <a:extLst>
                <a:ext uri="{FF2B5EF4-FFF2-40B4-BE49-F238E27FC236}">
                  <a16:creationId xmlns:a16="http://schemas.microsoft.com/office/drawing/2014/main" id="{7970B28D-3438-3B4A-2299-7DA160CAF7EA}"/>
                </a:ext>
              </a:extLst>
            </p:cNvPr>
            <p:cNvSpPr txBox="1"/>
            <p:nvPr/>
          </p:nvSpPr>
          <p:spPr>
            <a:xfrm>
              <a:off x="5451846" y="4932912"/>
              <a:ext cx="1320682"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I make a difference</a:t>
              </a:r>
            </a:p>
          </p:txBody>
        </p:sp>
      </p:grpSp>
      <p:sp>
        <p:nvSpPr>
          <p:cNvPr id="8" name="!!Red text 3">
            <a:extLst>
              <a:ext uri="{FF2B5EF4-FFF2-40B4-BE49-F238E27FC236}">
                <a16:creationId xmlns:a16="http://schemas.microsoft.com/office/drawing/2014/main" id="{8787EB1F-75AC-E887-873A-F3622D616BFF}"/>
              </a:ext>
            </a:extLst>
          </p:cNvPr>
          <p:cNvSpPr txBox="1"/>
          <p:nvPr/>
        </p:nvSpPr>
        <p:spPr>
          <a:xfrm>
            <a:off x="3183038" y="3550743"/>
            <a:ext cx="9008962" cy="707886"/>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rPr>
              <a:t>You can experience burnout even if you</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only score “bad” on a single scale!</a:t>
            </a:r>
          </a:p>
        </p:txBody>
      </p:sp>
      <p:pic>
        <p:nvPicPr>
          <p:cNvPr id="26" name="!!Profiles">
            <a:extLst>
              <a:ext uri="{FF2B5EF4-FFF2-40B4-BE49-F238E27FC236}">
                <a16:creationId xmlns:a16="http://schemas.microsoft.com/office/drawing/2014/main" id="{721CF44F-147F-4F41-3C06-3ED3FF869372}"/>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3992175" y="6948614"/>
            <a:ext cx="8183778" cy="5350229"/>
          </a:xfrm>
          <a:prstGeom prst="rect">
            <a:avLst/>
          </a:prstGeom>
        </p:spPr>
      </p:pic>
    </p:spTree>
    <p:extLst>
      <p:ext uri="{BB962C8B-B14F-4D97-AF65-F5344CB8AC3E}">
        <p14:creationId xmlns:p14="http://schemas.microsoft.com/office/powerpoint/2010/main" val="27138640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a:extLst>
              <a:ext uri="{FF2B5EF4-FFF2-40B4-BE49-F238E27FC236}">
                <a16:creationId xmlns:a16="http://schemas.microsoft.com/office/drawing/2014/main" id="{2C284493-B104-E611-9825-37B772FA00D2}"/>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Text 1">
            <a:extLst>
              <a:ext uri="{FF2B5EF4-FFF2-40B4-BE49-F238E27FC236}">
                <a16:creationId xmlns:a16="http://schemas.microsoft.com/office/drawing/2014/main" id="{2283EE67-3B3A-15C0-2CA9-7C97C7E848BF}"/>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pic>
        <p:nvPicPr>
          <p:cNvPr id="7" name="!!Pct">
            <a:extLst>
              <a:ext uri="{FF2B5EF4-FFF2-40B4-BE49-F238E27FC236}">
                <a16:creationId xmlns:a16="http://schemas.microsoft.com/office/drawing/2014/main" id="{3654393D-A61A-5CF3-F50A-69689DFF214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281739" y="1554257"/>
            <a:ext cx="8910261" cy="1434567"/>
          </a:xfrm>
          <a:prstGeom prst="rect">
            <a:avLst/>
          </a:prstGeom>
        </p:spPr>
      </p:pic>
      <p:sp>
        <p:nvSpPr>
          <p:cNvPr id="23" name="!!Red highlight 2">
            <a:extLst>
              <a:ext uri="{FF2B5EF4-FFF2-40B4-BE49-F238E27FC236}">
                <a16:creationId xmlns:a16="http://schemas.microsoft.com/office/drawing/2014/main" id="{62FF304D-E5B0-354B-3624-6D09BF2350D3}"/>
              </a:ext>
            </a:extLst>
          </p:cNvPr>
          <p:cNvSpPr/>
          <p:nvPr/>
        </p:nvSpPr>
        <p:spPr bwMode="auto">
          <a:xfrm>
            <a:off x="3183038" y="2118167"/>
            <a:ext cx="9008963" cy="879684"/>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pic>
        <p:nvPicPr>
          <p:cNvPr id="3" name="!!Profiles">
            <a:extLst>
              <a:ext uri="{FF2B5EF4-FFF2-40B4-BE49-F238E27FC236}">
                <a16:creationId xmlns:a16="http://schemas.microsoft.com/office/drawing/2014/main" id="{19579001-30B7-0501-CE92-D82BD10FE929}"/>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3992175" y="4040314"/>
            <a:ext cx="8183778" cy="5350229"/>
          </a:xfrm>
          <a:prstGeom prst="rect">
            <a:avLst/>
          </a:prstGeom>
        </p:spPr>
      </p:pic>
      <p:sp>
        <p:nvSpPr>
          <p:cNvPr id="11" name="!!Red text 3">
            <a:extLst>
              <a:ext uri="{FF2B5EF4-FFF2-40B4-BE49-F238E27FC236}">
                <a16:creationId xmlns:a16="http://schemas.microsoft.com/office/drawing/2014/main" id="{31080BE2-6B04-22C6-D78A-ECB053E94D7E}"/>
              </a:ext>
            </a:extLst>
          </p:cNvPr>
          <p:cNvSpPr txBox="1"/>
          <p:nvPr/>
        </p:nvSpPr>
        <p:spPr>
          <a:xfrm>
            <a:off x="3183038" y="3207843"/>
            <a:ext cx="9008962" cy="707886"/>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rPr>
              <a:t>In the </a:t>
            </a:r>
            <a:r>
              <a:rPr lang="en-US" sz="2000" b="1" dirty="0">
                <a:solidFill>
                  <a:srgbClr val="C00000"/>
                </a:solidFill>
                <a:latin typeface="Segoe Print" panose="02000600000000000000" pitchFamily="2" charset="0"/>
              </a:rPr>
              <a:t>“Disengaged”</a:t>
            </a:r>
            <a:r>
              <a:rPr lang="en-US" sz="2000" dirty="0">
                <a:solidFill>
                  <a:srgbClr val="C00000"/>
                </a:solidFill>
                <a:latin typeface="Segoe Print" panose="02000600000000000000" pitchFamily="2" charset="0"/>
              </a:rPr>
              <a:t> profile, </a:t>
            </a:r>
          </a:p>
          <a:p>
            <a:pPr algn="ctr"/>
            <a:r>
              <a:rPr lang="en-US" sz="2000" dirty="0">
                <a:solidFill>
                  <a:srgbClr val="C00000"/>
                </a:solidFill>
                <a:latin typeface="Segoe Print" panose="02000600000000000000" pitchFamily="2" charset="0"/>
              </a:rPr>
              <a:t>Cynicism is the </a:t>
            </a:r>
            <a:r>
              <a:rPr lang="en-US" sz="2000" b="1" dirty="0">
                <a:solidFill>
                  <a:srgbClr val="C00000"/>
                </a:solidFill>
                <a:latin typeface="Segoe Print" panose="02000600000000000000" pitchFamily="2" charset="0"/>
              </a:rPr>
              <a:t>primary</a:t>
            </a:r>
            <a:r>
              <a:rPr lang="en-US" sz="2000" dirty="0">
                <a:solidFill>
                  <a:srgbClr val="C00000"/>
                </a:solidFill>
                <a:latin typeface="Segoe Print" panose="02000600000000000000" pitchFamily="2" charset="0"/>
              </a:rPr>
              <a:t> burnout factor</a:t>
            </a:r>
          </a:p>
        </p:txBody>
      </p:sp>
    </p:spTree>
    <p:extLst>
      <p:ext uri="{BB962C8B-B14F-4D97-AF65-F5344CB8AC3E}">
        <p14:creationId xmlns:p14="http://schemas.microsoft.com/office/powerpoint/2010/main" val="25046934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a:extLst>
              <a:ext uri="{FF2B5EF4-FFF2-40B4-BE49-F238E27FC236}">
                <a16:creationId xmlns:a16="http://schemas.microsoft.com/office/drawing/2014/main" id="{2C284493-B104-E611-9825-37B772FA00D2}"/>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Text 1">
            <a:extLst>
              <a:ext uri="{FF2B5EF4-FFF2-40B4-BE49-F238E27FC236}">
                <a16:creationId xmlns:a16="http://schemas.microsoft.com/office/drawing/2014/main" id="{2283EE67-3B3A-15C0-2CA9-7C97C7E848BF}"/>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pic>
        <p:nvPicPr>
          <p:cNvPr id="3" name="!!Profiles">
            <a:extLst>
              <a:ext uri="{FF2B5EF4-FFF2-40B4-BE49-F238E27FC236}">
                <a16:creationId xmlns:a16="http://schemas.microsoft.com/office/drawing/2014/main" id="{19579001-30B7-0501-CE92-D82BD10FE929}"/>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992175" y="1502307"/>
            <a:ext cx="8183778" cy="5346247"/>
          </a:xfrm>
          <a:prstGeom prst="rect">
            <a:avLst/>
          </a:prstGeom>
        </p:spPr>
      </p:pic>
      <p:sp>
        <p:nvSpPr>
          <p:cNvPr id="5" name="!!Red text BG 3">
            <a:extLst>
              <a:ext uri="{FF2B5EF4-FFF2-40B4-BE49-F238E27FC236}">
                <a16:creationId xmlns:a16="http://schemas.microsoft.com/office/drawing/2014/main" id="{9D85C8B2-AB37-99B2-20D7-D24C8FFEB43E}"/>
              </a:ext>
            </a:extLst>
          </p:cNvPr>
          <p:cNvSpPr/>
          <p:nvPr/>
        </p:nvSpPr>
        <p:spPr>
          <a:xfrm>
            <a:off x="3969161" y="2116659"/>
            <a:ext cx="5488845" cy="927713"/>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d text 3">
            <a:extLst>
              <a:ext uri="{FF2B5EF4-FFF2-40B4-BE49-F238E27FC236}">
                <a16:creationId xmlns:a16="http://schemas.microsoft.com/office/drawing/2014/main" id="{734A085D-64FB-56A8-9692-1B5A13500A3F}"/>
              </a:ext>
            </a:extLst>
          </p:cNvPr>
          <p:cNvSpPr txBox="1"/>
          <p:nvPr/>
        </p:nvSpPr>
        <p:spPr>
          <a:xfrm>
            <a:off x="4096162" y="2269061"/>
            <a:ext cx="5134924" cy="707886"/>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rPr>
              <a:t>Low feelings of efficacy are primary driver</a:t>
            </a:r>
          </a:p>
        </p:txBody>
      </p:sp>
      <p:sp>
        <p:nvSpPr>
          <p:cNvPr id="8" name="!!Red highlight 3">
            <a:extLst>
              <a:ext uri="{FF2B5EF4-FFF2-40B4-BE49-F238E27FC236}">
                <a16:creationId xmlns:a16="http://schemas.microsoft.com/office/drawing/2014/main" id="{B27750B4-96F3-9FEE-8900-14E7DE7A2044}"/>
              </a:ext>
            </a:extLst>
          </p:cNvPr>
          <p:cNvSpPr/>
          <p:nvPr/>
        </p:nvSpPr>
        <p:spPr bwMode="auto">
          <a:xfrm>
            <a:off x="3916556" y="3077322"/>
            <a:ext cx="8057730" cy="781663"/>
          </a:xfrm>
          <a:prstGeom prst="roundRect">
            <a:avLst/>
          </a:prstGeom>
          <a:noFill/>
          <a:ln w="2540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spTree>
    <p:extLst>
      <p:ext uri="{BB962C8B-B14F-4D97-AF65-F5344CB8AC3E}">
        <p14:creationId xmlns:p14="http://schemas.microsoft.com/office/powerpoint/2010/main" val="10436586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8"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a:extLst>
              <a:ext uri="{FF2B5EF4-FFF2-40B4-BE49-F238E27FC236}">
                <a16:creationId xmlns:a16="http://schemas.microsoft.com/office/drawing/2014/main" id="{2C284493-B104-E611-9825-37B772FA00D2}"/>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Text 1">
            <a:extLst>
              <a:ext uri="{FF2B5EF4-FFF2-40B4-BE49-F238E27FC236}">
                <a16:creationId xmlns:a16="http://schemas.microsoft.com/office/drawing/2014/main" id="{2283EE67-3B3A-15C0-2CA9-7C97C7E848BF}"/>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pic>
        <p:nvPicPr>
          <p:cNvPr id="3" name="!!Profiles">
            <a:extLst>
              <a:ext uri="{FF2B5EF4-FFF2-40B4-BE49-F238E27FC236}">
                <a16:creationId xmlns:a16="http://schemas.microsoft.com/office/drawing/2014/main" id="{19579001-30B7-0501-CE92-D82BD10FE929}"/>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992175" y="1502307"/>
            <a:ext cx="8183778" cy="5346247"/>
          </a:xfrm>
          <a:prstGeom prst="rect">
            <a:avLst/>
          </a:prstGeom>
        </p:spPr>
      </p:pic>
      <p:sp>
        <p:nvSpPr>
          <p:cNvPr id="5" name="!!Red text BG 3">
            <a:extLst>
              <a:ext uri="{FF2B5EF4-FFF2-40B4-BE49-F238E27FC236}">
                <a16:creationId xmlns:a16="http://schemas.microsoft.com/office/drawing/2014/main" id="{9D85C8B2-AB37-99B2-20D7-D24C8FFEB43E}"/>
              </a:ext>
            </a:extLst>
          </p:cNvPr>
          <p:cNvSpPr/>
          <p:nvPr/>
        </p:nvSpPr>
        <p:spPr>
          <a:xfrm>
            <a:off x="3969161" y="3191619"/>
            <a:ext cx="5488845" cy="781663"/>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d text 3">
            <a:extLst>
              <a:ext uri="{FF2B5EF4-FFF2-40B4-BE49-F238E27FC236}">
                <a16:creationId xmlns:a16="http://schemas.microsoft.com/office/drawing/2014/main" id="{734A085D-64FB-56A8-9692-1B5A13500A3F}"/>
              </a:ext>
            </a:extLst>
          </p:cNvPr>
          <p:cNvSpPr txBox="1"/>
          <p:nvPr/>
        </p:nvSpPr>
        <p:spPr>
          <a:xfrm>
            <a:off x="4096162" y="3430195"/>
            <a:ext cx="5134924" cy="400110"/>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rPr>
              <a:t>Exhaustion is primary driver</a:t>
            </a:r>
          </a:p>
        </p:txBody>
      </p:sp>
      <p:sp>
        <p:nvSpPr>
          <p:cNvPr id="8" name="!!Red highlight 3">
            <a:extLst>
              <a:ext uri="{FF2B5EF4-FFF2-40B4-BE49-F238E27FC236}">
                <a16:creationId xmlns:a16="http://schemas.microsoft.com/office/drawing/2014/main" id="{B27750B4-96F3-9FEE-8900-14E7DE7A2044}"/>
              </a:ext>
            </a:extLst>
          </p:cNvPr>
          <p:cNvSpPr/>
          <p:nvPr/>
        </p:nvSpPr>
        <p:spPr bwMode="auto">
          <a:xfrm>
            <a:off x="3916556" y="4035262"/>
            <a:ext cx="8057730" cy="781663"/>
          </a:xfrm>
          <a:prstGeom prst="roundRect">
            <a:avLst/>
          </a:prstGeom>
          <a:noFill/>
          <a:ln w="2540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spTree>
    <p:extLst>
      <p:ext uri="{BB962C8B-B14F-4D97-AF65-F5344CB8AC3E}">
        <p14:creationId xmlns:p14="http://schemas.microsoft.com/office/powerpoint/2010/main" val="3123374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a:extLst>
              <a:ext uri="{FF2B5EF4-FFF2-40B4-BE49-F238E27FC236}">
                <a16:creationId xmlns:a16="http://schemas.microsoft.com/office/drawing/2014/main" id="{2C284493-B104-E611-9825-37B772FA00D2}"/>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Text 1">
            <a:extLst>
              <a:ext uri="{FF2B5EF4-FFF2-40B4-BE49-F238E27FC236}">
                <a16:creationId xmlns:a16="http://schemas.microsoft.com/office/drawing/2014/main" id="{2283EE67-3B3A-15C0-2CA9-7C97C7E848BF}"/>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pic>
        <p:nvPicPr>
          <p:cNvPr id="3" name="!!Profiles">
            <a:extLst>
              <a:ext uri="{FF2B5EF4-FFF2-40B4-BE49-F238E27FC236}">
                <a16:creationId xmlns:a16="http://schemas.microsoft.com/office/drawing/2014/main" id="{19579001-30B7-0501-CE92-D82BD10FE929}"/>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992175" y="1502307"/>
            <a:ext cx="8183778" cy="5346247"/>
          </a:xfrm>
          <a:prstGeom prst="rect">
            <a:avLst/>
          </a:prstGeom>
        </p:spPr>
      </p:pic>
      <p:sp>
        <p:nvSpPr>
          <p:cNvPr id="5" name="!!Red text BG 3">
            <a:extLst>
              <a:ext uri="{FF2B5EF4-FFF2-40B4-BE49-F238E27FC236}">
                <a16:creationId xmlns:a16="http://schemas.microsoft.com/office/drawing/2014/main" id="{9D85C8B2-AB37-99B2-20D7-D24C8FFEB43E}"/>
              </a:ext>
            </a:extLst>
          </p:cNvPr>
          <p:cNvSpPr/>
          <p:nvPr/>
        </p:nvSpPr>
        <p:spPr>
          <a:xfrm>
            <a:off x="3969161" y="3988855"/>
            <a:ext cx="5488845" cy="855283"/>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d text 3">
            <a:extLst>
              <a:ext uri="{FF2B5EF4-FFF2-40B4-BE49-F238E27FC236}">
                <a16:creationId xmlns:a16="http://schemas.microsoft.com/office/drawing/2014/main" id="{734A085D-64FB-56A8-9692-1B5A13500A3F}"/>
              </a:ext>
            </a:extLst>
          </p:cNvPr>
          <p:cNvSpPr txBox="1"/>
          <p:nvPr/>
        </p:nvSpPr>
        <p:spPr>
          <a:xfrm>
            <a:off x="4096162" y="4257509"/>
            <a:ext cx="5134924" cy="400110"/>
          </a:xfrm>
          <a:prstGeom prst="rect">
            <a:avLst/>
          </a:prstGeom>
          <a:noFill/>
        </p:spPr>
        <p:txBody>
          <a:bodyPr wrap="square" rtlCol="0">
            <a:spAutoFit/>
          </a:bodyPr>
          <a:lstStyle/>
          <a:p>
            <a:pPr algn="ctr"/>
            <a:r>
              <a:rPr lang="en-US" sz="2000" b="1" dirty="0">
                <a:solidFill>
                  <a:srgbClr val="C00000"/>
                </a:solidFill>
                <a:latin typeface="Segoe Print" panose="02000600000000000000" pitchFamily="2" charset="0"/>
              </a:rPr>
              <a:t>Two or more</a:t>
            </a:r>
            <a:r>
              <a:rPr lang="en-US" sz="2000" dirty="0">
                <a:solidFill>
                  <a:srgbClr val="C00000"/>
                </a:solidFill>
                <a:latin typeface="Segoe Print" panose="02000600000000000000" pitchFamily="2" charset="0"/>
              </a:rPr>
              <a:t> drivers of burnout</a:t>
            </a:r>
          </a:p>
        </p:txBody>
      </p:sp>
      <p:sp>
        <p:nvSpPr>
          <p:cNvPr id="8" name="!!Red highlight 3">
            <a:extLst>
              <a:ext uri="{FF2B5EF4-FFF2-40B4-BE49-F238E27FC236}">
                <a16:creationId xmlns:a16="http://schemas.microsoft.com/office/drawing/2014/main" id="{B27750B4-96F3-9FEE-8900-14E7DE7A2044}"/>
              </a:ext>
            </a:extLst>
          </p:cNvPr>
          <p:cNvSpPr/>
          <p:nvPr/>
        </p:nvSpPr>
        <p:spPr bwMode="auto">
          <a:xfrm>
            <a:off x="3916556" y="4978688"/>
            <a:ext cx="8057730" cy="781663"/>
          </a:xfrm>
          <a:prstGeom prst="roundRect">
            <a:avLst/>
          </a:prstGeom>
          <a:noFill/>
          <a:ln w="2540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grpSp>
        <p:nvGrpSpPr>
          <p:cNvPr id="25" name="!!Ven group">
            <a:extLst>
              <a:ext uri="{FF2B5EF4-FFF2-40B4-BE49-F238E27FC236}">
                <a16:creationId xmlns:a16="http://schemas.microsoft.com/office/drawing/2014/main" id="{70A3D633-3A77-A996-D1FB-4028F7395E51}"/>
              </a:ext>
            </a:extLst>
          </p:cNvPr>
          <p:cNvGrpSpPr/>
          <p:nvPr/>
        </p:nvGrpSpPr>
        <p:grpSpPr>
          <a:xfrm>
            <a:off x="9134968" y="1502307"/>
            <a:ext cx="3063999" cy="5348148"/>
            <a:chOff x="9134968" y="1502307"/>
            <a:chExt cx="3063999" cy="5348148"/>
          </a:xfrm>
        </p:grpSpPr>
        <p:sp>
          <p:nvSpPr>
            <p:cNvPr id="23" name="Rectangle 22">
              <a:extLst>
                <a:ext uri="{FF2B5EF4-FFF2-40B4-BE49-F238E27FC236}">
                  <a16:creationId xmlns:a16="http://schemas.microsoft.com/office/drawing/2014/main" id="{918A7261-B85D-D125-17B9-2F39A9C7920F}"/>
                </a:ext>
              </a:extLst>
            </p:cNvPr>
            <p:cNvSpPr/>
            <p:nvPr/>
          </p:nvSpPr>
          <p:spPr>
            <a:xfrm>
              <a:off x="9134968" y="1502307"/>
              <a:ext cx="3063999" cy="5346247"/>
            </a:xfrm>
            <a:prstGeom prst="rect">
              <a:avLst/>
            </a:prstGeom>
            <a:solidFill>
              <a:schemeClr val="bg1"/>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14" name="!!Phase 4 pic">
              <a:extLst>
                <a:ext uri="{FF2B5EF4-FFF2-40B4-BE49-F238E27FC236}">
                  <a16:creationId xmlns:a16="http://schemas.microsoft.com/office/drawing/2014/main" id="{79DB8ABF-F036-0F3C-388B-8BA0E58E3F56}"/>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11017141" y="2463663"/>
              <a:ext cx="1156606" cy="4386792"/>
            </a:xfrm>
            <a:prstGeom prst="rect">
              <a:avLst/>
            </a:prstGeom>
          </p:spPr>
        </p:pic>
        <p:sp>
          <p:nvSpPr>
            <p:cNvPr id="15" name="!!Phase 4">
              <a:extLst>
                <a:ext uri="{FF2B5EF4-FFF2-40B4-BE49-F238E27FC236}">
                  <a16:creationId xmlns:a16="http://schemas.microsoft.com/office/drawing/2014/main" id="{2807116A-ADCD-1A1E-FC17-4F914A6ECA78}"/>
                </a:ext>
              </a:extLst>
            </p:cNvPr>
            <p:cNvSpPr txBox="1"/>
            <p:nvPr/>
          </p:nvSpPr>
          <p:spPr>
            <a:xfrm>
              <a:off x="11165678" y="1935266"/>
              <a:ext cx="859531" cy="400110"/>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Crisis</a:t>
              </a:r>
            </a:p>
          </p:txBody>
        </p:sp>
        <p:pic>
          <p:nvPicPr>
            <p:cNvPr id="17" name="!!Phase 3 pic">
              <a:extLst>
                <a:ext uri="{FF2B5EF4-FFF2-40B4-BE49-F238E27FC236}">
                  <a16:creationId xmlns:a16="http://schemas.microsoft.com/office/drawing/2014/main" id="{75227E6B-68B2-3272-B638-59519C71D2EF}"/>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9339091" y="2463663"/>
              <a:ext cx="1156605" cy="4386792"/>
            </a:xfrm>
            <a:prstGeom prst="rect">
              <a:avLst/>
            </a:prstGeom>
          </p:spPr>
        </p:pic>
        <p:sp>
          <p:nvSpPr>
            <p:cNvPr id="18" name="!!Phase 3">
              <a:extLst>
                <a:ext uri="{FF2B5EF4-FFF2-40B4-BE49-F238E27FC236}">
                  <a16:creationId xmlns:a16="http://schemas.microsoft.com/office/drawing/2014/main" id="{5ACB2A1A-F599-DB5C-8397-CA0D21CFF424}"/>
                </a:ext>
              </a:extLst>
            </p:cNvPr>
            <p:cNvSpPr txBox="1"/>
            <p:nvPr/>
          </p:nvSpPr>
          <p:spPr>
            <a:xfrm>
              <a:off x="9134968" y="1791028"/>
              <a:ext cx="1564852" cy="707886"/>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Chronic</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Symptoms</a:t>
              </a:r>
            </a:p>
          </p:txBody>
        </p:sp>
      </p:grpSp>
    </p:spTree>
    <p:extLst>
      <p:ext uri="{BB962C8B-B14F-4D97-AF65-F5344CB8AC3E}">
        <p14:creationId xmlns:p14="http://schemas.microsoft.com/office/powerpoint/2010/main" val="569840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1+#ppt_w/2"/>
                                          </p:val>
                                        </p:tav>
                                        <p:tav tm="100000">
                                          <p:val>
                                            <p:strVal val="#ppt_x"/>
                                          </p:val>
                                        </p:tav>
                                      </p:tavLst>
                                    </p:anim>
                                    <p:anim calcmode="lin" valueType="num">
                                      <p:cBhvr additive="base">
                                        <p:cTn id="8" dur="500" fill="hold"/>
                                        <p:tgtEl>
                                          <p:spTgt spid="2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a:extLst>
              <a:ext uri="{FF2B5EF4-FFF2-40B4-BE49-F238E27FC236}">
                <a16:creationId xmlns:a16="http://schemas.microsoft.com/office/drawing/2014/main" id="{2C284493-B104-E611-9825-37B772FA00D2}"/>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Text 1">
            <a:extLst>
              <a:ext uri="{FF2B5EF4-FFF2-40B4-BE49-F238E27FC236}">
                <a16:creationId xmlns:a16="http://schemas.microsoft.com/office/drawing/2014/main" id="{2283EE67-3B3A-15C0-2CA9-7C97C7E848BF}"/>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pic>
        <p:nvPicPr>
          <p:cNvPr id="3" name="!!Profiles">
            <a:extLst>
              <a:ext uri="{FF2B5EF4-FFF2-40B4-BE49-F238E27FC236}">
                <a16:creationId xmlns:a16="http://schemas.microsoft.com/office/drawing/2014/main" id="{19579001-30B7-0501-CE92-D82BD10FE929}"/>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992175" y="1502307"/>
            <a:ext cx="8183778" cy="5346247"/>
          </a:xfrm>
          <a:prstGeom prst="rect">
            <a:avLst/>
          </a:prstGeom>
        </p:spPr>
      </p:pic>
      <p:sp>
        <p:nvSpPr>
          <p:cNvPr id="8" name="!!Red highlight 3">
            <a:extLst>
              <a:ext uri="{FF2B5EF4-FFF2-40B4-BE49-F238E27FC236}">
                <a16:creationId xmlns:a16="http://schemas.microsoft.com/office/drawing/2014/main" id="{B27750B4-96F3-9FEE-8900-14E7DE7A2044}"/>
              </a:ext>
            </a:extLst>
          </p:cNvPr>
          <p:cNvSpPr/>
          <p:nvPr/>
        </p:nvSpPr>
        <p:spPr bwMode="auto">
          <a:xfrm>
            <a:off x="3916556" y="5907599"/>
            <a:ext cx="8057730" cy="781663"/>
          </a:xfrm>
          <a:prstGeom prst="roundRect">
            <a:avLst/>
          </a:prstGeom>
          <a:noFill/>
          <a:ln w="2540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grpSp>
        <p:nvGrpSpPr>
          <p:cNvPr id="25" name="!!Ven group">
            <a:extLst>
              <a:ext uri="{FF2B5EF4-FFF2-40B4-BE49-F238E27FC236}">
                <a16:creationId xmlns:a16="http://schemas.microsoft.com/office/drawing/2014/main" id="{70A3D633-3A77-A996-D1FB-4028F7395E51}"/>
              </a:ext>
            </a:extLst>
          </p:cNvPr>
          <p:cNvGrpSpPr/>
          <p:nvPr/>
        </p:nvGrpSpPr>
        <p:grpSpPr>
          <a:xfrm>
            <a:off x="12502284" y="1502307"/>
            <a:ext cx="3063999" cy="5348148"/>
            <a:chOff x="9134968" y="1502307"/>
            <a:chExt cx="3063999" cy="5348148"/>
          </a:xfrm>
        </p:grpSpPr>
        <p:sp>
          <p:nvSpPr>
            <p:cNvPr id="23" name="Rectangle 22">
              <a:extLst>
                <a:ext uri="{FF2B5EF4-FFF2-40B4-BE49-F238E27FC236}">
                  <a16:creationId xmlns:a16="http://schemas.microsoft.com/office/drawing/2014/main" id="{918A7261-B85D-D125-17B9-2F39A9C7920F}"/>
                </a:ext>
              </a:extLst>
            </p:cNvPr>
            <p:cNvSpPr/>
            <p:nvPr/>
          </p:nvSpPr>
          <p:spPr>
            <a:xfrm>
              <a:off x="9134968" y="1502307"/>
              <a:ext cx="3063999" cy="5346247"/>
            </a:xfrm>
            <a:prstGeom prst="rect">
              <a:avLst/>
            </a:prstGeom>
            <a:solidFill>
              <a:schemeClr val="bg1"/>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14" name="!!Phase 4 pic">
              <a:extLst>
                <a:ext uri="{FF2B5EF4-FFF2-40B4-BE49-F238E27FC236}">
                  <a16:creationId xmlns:a16="http://schemas.microsoft.com/office/drawing/2014/main" id="{79DB8ABF-F036-0F3C-388B-8BA0E58E3F56}"/>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11017141" y="2463663"/>
              <a:ext cx="1156606" cy="4386792"/>
            </a:xfrm>
            <a:prstGeom prst="rect">
              <a:avLst/>
            </a:prstGeom>
          </p:spPr>
        </p:pic>
        <p:sp>
          <p:nvSpPr>
            <p:cNvPr id="15" name="!!Phase 4">
              <a:extLst>
                <a:ext uri="{FF2B5EF4-FFF2-40B4-BE49-F238E27FC236}">
                  <a16:creationId xmlns:a16="http://schemas.microsoft.com/office/drawing/2014/main" id="{2807116A-ADCD-1A1E-FC17-4F914A6ECA78}"/>
                </a:ext>
              </a:extLst>
            </p:cNvPr>
            <p:cNvSpPr txBox="1"/>
            <p:nvPr/>
          </p:nvSpPr>
          <p:spPr>
            <a:xfrm>
              <a:off x="11165678" y="1935266"/>
              <a:ext cx="859531" cy="400110"/>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Crisis</a:t>
              </a:r>
            </a:p>
          </p:txBody>
        </p:sp>
        <p:pic>
          <p:nvPicPr>
            <p:cNvPr id="17" name="!!Phase 3 pic">
              <a:extLst>
                <a:ext uri="{FF2B5EF4-FFF2-40B4-BE49-F238E27FC236}">
                  <a16:creationId xmlns:a16="http://schemas.microsoft.com/office/drawing/2014/main" id="{75227E6B-68B2-3272-B638-59519C71D2EF}"/>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9339091" y="2463663"/>
              <a:ext cx="1156605" cy="4386792"/>
            </a:xfrm>
            <a:prstGeom prst="rect">
              <a:avLst/>
            </a:prstGeom>
          </p:spPr>
        </p:pic>
        <p:sp>
          <p:nvSpPr>
            <p:cNvPr id="18" name="!!Phase 3">
              <a:extLst>
                <a:ext uri="{FF2B5EF4-FFF2-40B4-BE49-F238E27FC236}">
                  <a16:creationId xmlns:a16="http://schemas.microsoft.com/office/drawing/2014/main" id="{5ACB2A1A-F599-DB5C-8397-CA0D21CFF424}"/>
                </a:ext>
              </a:extLst>
            </p:cNvPr>
            <p:cNvSpPr txBox="1"/>
            <p:nvPr/>
          </p:nvSpPr>
          <p:spPr>
            <a:xfrm>
              <a:off x="9134968" y="1791028"/>
              <a:ext cx="1564852" cy="707886"/>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Chronic</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Symptoms</a:t>
              </a:r>
            </a:p>
          </p:txBody>
        </p:sp>
      </p:grpSp>
      <p:pic>
        <p:nvPicPr>
          <p:cNvPr id="5" name="Picture 2" descr="See the source image">
            <a:extLst>
              <a:ext uri="{FF2B5EF4-FFF2-40B4-BE49-F238E27FC236}">
                <a16:creationId xmlns:a16="http://schemas.microsoft.com/office/drawing/2014/main" id="{1692262D-2686-88C7-2E65-6CE3221FF80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445125" y="524740"/>
            <a:ext cx="6300890" cy="63008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64354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Gray bg">
            <a:extLst>
              <a:ext uri="{FF2B5EF4-FFF2-40B4-BE49-F238E27FC236}">
                <a16:creationId xmlns:a16="http://schemas.microsoft.com/office/drawing/2014/main" id="{98021589-8EA4-E579-67D0-A26C50FF359D}"/>
              </a:ext>
            </a:extLst>
          </p:cNvPr>
          <p:cNvSpPr/>
          <p:nvPr/>
        </p:nvSpPr>
        <p:spPr>
          <a:xfrm>
            <a:off x="0" y="481696"/>
            <a:ext cx="6095010" cy="6376304"/>
          </a:xfrm>
          <a:prstGeom prst="rect">
            <a:avLst/>
          </a:prstGeom>
          <a:solidFill>
            <a:srgbClr val="D1D8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Line4">
            <a:extLst>
              <a:ext uri="{FF2B5EF4-FFF2-40B4-BE49-F238E27FC236}">
                <a16:creationId xmlns:a16="http://schemas.microsoft.com/office/drawing/2014/main" id="{C55C2FE7-7BCE-6387-7AB6-C70C5E40E1A3}"/>
              </a:ext>
            </a:extLst>
          </p:cNvPr>
          <p:cNvSpPr txBox="1"/>
          <p:nvPr/>
        </p:nvSpPr>
        <p:spPr>
          <a:xfrm>
            <a:off x="7079373" y="4228831"/>
            <a:ext cx="3448380"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Treating / managing burnout</a:t>
            </a:r>
            <a:endParaRPr lang="en-US" sz="2000" dirty="0">
              <a:solidFill>
                <a:srgbClr val="2D3E50"/>
              </a:solidFill>
            </a:endParaRPr>
          </a:p>
        </p:txBody>
      </p:sp>
      <p:sp>
        <p:nvSpPr>
          <p:cNvPr id="15" name="!!Line3">
            <a:extLst>
              <a:ext uri="{FF2B5EF4-FFF2-40B4-BE49-F238E27FC236}">
                <a16:creationId xmlns:a16="http://schemas.microsoft.com/office/drawing/2014/main" id="{E1B07496-DA7B-40A4-CBF8-0395F0E90F22}"/>
              </a:ext>
            </a:extLst>
          </p:cNvPr>
          <p:cNvSpPr txBox="1"/>
          <p:nvPr/>
        </p:nvSpPr>
        <p:spPr>
          <a:xfrm>
            <a:off x="7079373" y="3646248"/>
            <a:ext cx="4176143"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Diagnosing and measuring burnout</a:t>
            </a:r>
            <a:endParaRPr lang="en-US" sz="2000" dirty="0">
              <a:solidFill>
                <a:srgbClr val="2D3E50"/>
              </a:solidFill>
            </a:endParaRPr>
          </a:p>
        </p:txBody>
      </p:sp>
      <p:sp>
        <p:nvSpPr>
          <p:cNvPr id="17" name="!!Line2">
            <a:extLst>
              <a:ext uri="{FF2B5EF4-FFF2-40B4-BE49-F238E27FC236}">
                <a16:creationId xmlns:a16="http://schemas.microsoft.com/office/drawing/2014/main" id="{2ADA3B25-6CB7-397C-4739-56F0EB629BF3}"/>
              </a:ext>
            </a:extLst>
          </p:cNvPr>
          <p:cNvSpPr txBox="1"/>
          <p:nvPr/>
        </p:nvSpPr>
        <p:spPr>
          <a:xfrm>
            <a:off x="7079374" y="3092659"/>
            <a:ext cx="2795958"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Understanding burnout</a:t>
            </a:r>
            <a:endParaRPr lang="en-US" sz="2000" dirty="0">
              <a:solidFill>
                <a:srgbClr val="2D3E50"/>
              </a:solidFill>
            </a:endParaRPr>
          </a:p>
        </p:txBody>
      </p:sp>
      <p:sp>
        <p:nvSpPr>
          <p:cNvPr id="18" name="!!Line1">
            <a:extLst>
              <a:ext uri="{FF2B5EF4-FFF2-40B4-BE49-F238E27FC236}">
                <a16:creationId xmlns:a16="http://schemas.microsoft.com/office/drawing/2014/main" id="{8710874D-A014-04B9-AD9A-7CA07F100927}"/>
              </a:ext>
            </a:extLst>
          </p:cNvPr>
          <p:cNvSpPr txBox="1"/>
          <p:nvPr/>
        </p:nvSpPr>
        <p:spPr>
          <a:xfrm>
            <a:off x="7079374" y="2510076"/>
            <a:ext cx="2010487" cy="400110"/>
          </a:xfrm>
          <a:prstGeom prst="rect">
            <a:avLst/>
          </a:prstGeom>
          <a:noFill/>
        </p:spPr>
        <p:txBody>
          <a:bodyPr wrap="none" rtlCol="0">
            <a:spAutoFit/>
          </a:bodyPr>
          <a:lstStyle/>
          <a:p>
            <a:r>
              <a:rPr lang="en-US" sz="2000" b="1" u="sng" dirty="0">
                <a:solidFill>
                  <a:srgbClr val="2D3E50"/>
                </a:solidFill>
                <a:latin typeface="Roboto Black" panose="02000000000000000000" pitchFamily="2" charset="0"/>
                <a:ea typeface="Roboto Black" panose="02000000000000000000" pitchFamily="2" charset="0"/>
              </a:rPr>
              <a:t>Today’s agenda</a:t>
            </a:r>
          </a:p>
        </p:txBody>
      </p:sp>
      <p:pic>
        <p:nvPicPr>
          <p:cNvPr id="7" name="!!Lady face down">
            <a:extLst>
              <a:ext uri="{FF2B5EF4-FFF2-40B4-BE49-F238E27FC236}">
                <a16:creationId xmlns:a16="http://schemas.microsoft.com/office/drawing/2014/main" id="{053611BD-C1D2-5E7A-CAC4-C16720946A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16703" y="2121980"/>
            <a:ext cx="5494405" cy="4751260"/>
          </a:xfrm>
          <a:prstGeom prst="rect">
            <a:avLst/>
          </a:prstGeom>
          <a:noFill/>
          <a:extLst>
            <a:ext uri="{909E8E84-426E-40DD-AFC4-6F175D3DCCD1}">
              <a14:hiddenFill xmlns:a14="http://schemas.microsoft.com/office/drawing/2010/main">
                <a:solidFill>
                  <a:srgbClr val="FFFFFF"/>
                </a:solidFill>
              </a14:hiddenFill>
            </a:ext>
          </a:extLst>
        </p:spPr>
      </p:pic>
      <p:sp>
        <p:nvSpPr>
          <p:cNvPr id="13" name="!!Stat">
            <a:extLst>
              <a:ext uri="{FF2B5EF4-FFF2-40B4-BE49-F238E27FC236}">
                <a16:creationId xmlns:a16="http://schemas.microsoft.com/office/drawing/2014/main" id="{9027AFE3-8CBF-02DC-65B4-10B0067980AE}"/>
              </a:ext>
            </a:extLst>
          </p:cNvPr>
          <p:cNvSpPr txBox="1"/>
          <p:nvPr/>
        </p:nvSpPr>
        <p:spPr>
          <a:xfrm>
            <a:off x="6994612" y="1552545"/>
            <a:ext cx="4486188" cy="923330"/>
          </a:xfrm>
          <a:prstGeom prst="rect">
            <a:avLst/>
          </a:prstGeom>
          <a:noFill/>
        </p:spPr>
        <p:txBody>
          <a:bodyPr wrap="square" rtlCol="0">
            <a:spAutoFit/>
          </a:bodyPr>
          <a:lstStyle/>
          <a:p>
            <a:pPr algn="ctr"/>
            <a:r>
              <a:rPr lang="en-US" sz="5400" dirty="0">
                <a:solidFill>
                  <a:schemeClr val="bg1"/>
                </a:solidFill>
                <a:latin typeface="Roboto Black" panose="02000000000000000000" pitchFamily="2" charset="0"/>
                <a:ea typeface="Roboto Black" panose="02000000000000000000" pitchFamily="2" charset="0"/>
              </a:rPr>
              <a:t>1 in 10</a:t>
            </a:r>
          </a:p>
        </p:txBody>
      </p:sp>
      <p:sp>
        <p:nvSpPr>
          <p:cNvPr id="14" name="!!Stat head">
            <a:extLst>
              <a:ext uri="{FF2B5EF4-FFF2-40B4-BE49-F238E27FC236}">
                <a16:creationId xmlns:a16="http://schemas.microsoft.com/office/drawing/2014/main" id="{3C779189-E1AC-1729-8BD2-8EF0D2A8B2C3}"/>
              </a:ext>
            </a:extLst>
          </p:cNvPr>
          <p:cNvSpPr txBox="1"/>
          <p:nvPr/>
        </p:nvSpPr>
        <p:spPr>
          <a:xfrm>
            <a:off x="6123165" y="529961"/>
            <a:ext cx="6095010" cy="1077218"/>
          </a:xfrm>
          <a:prstGeom prst="rect">
            <a:avLst/>
          </a:prstGeom>
          <a:noFill/>
        </p:spPr>
        <p:txBody>
          <a:bodyPr wrap="square" rtlCol="0">
            <a:spAutoFit/>
          </a:bodyPr>
          <a:lstStyle/>
          <a:p>
            <a:pPr algn="ctr"/>
            <a:r>
              <a:rPr lang="en-US" sz="3200" dirty="0">
                <a:solidFill>
                  <a:schemeClr val="bg1"/>
                </a:solidFill>
                <a:latin typeface="Roboto" panose="02000000000000000000" pitchFamily="2" charset="0"/>
                <a:ea typeface="Roboto" panose="02000000000000000000" pitchFamily="2" charset="0"/>
              </a:rPr>
              <a:t>Employed Americans w/ </a:t>
            </a:r>
            <a:br>
              <a:rPr lang="en-US" sz="3200" dirty="0">
                <a:solidFill>
                  <a:schemeClr val="bg1"/>
                </a:solidFill>
                <a:latin typeface="Roboto" panose="02000000000000000000" pitchFamily="2" charset="0"/>
                <a:ea typeface="Roboto" panose="02000000000000000000" pitchFamily="2" charset="0"/>
              </a:rPr>
            </a:br>
            <a:r>
              <a:rPr lang="en-US" sz="3200" b="1" dirty="0">
                <a:solidFill>
                  <a:schemeClr val="bg1"/>
                </a:solidFill>
                <a:latin typeface="Roboto" panose="02000000000000000000" pitchFamily="2" charset="0"/>
                <a:ea typeface="Roboto" panose="02000000000000000000" pitchFamily="2" charset="0"/>
              </a:rPr>
              <a:t>no ideas for reducing</a:t>
            </a:r>
            <a:r>
              <a:rPr lang="en-US" sz="3200" dirty="0">
                <a:solidFill>
                  <a:schemeClr val="bg1"/>
                </a:solidFill>
                <a:latin typeface="Roboto" panose="02000000000000000000" pitchFamily="2" charset="0"/>
                <a:ea typeface="Roboto" panose="02000000000000000000" pitchFamily="2" charset="0"/>
              </a:rPr>
              <a:t>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pic>
        <p:nvPicPr>
          <p:cNvPr id="2" name="Picture 1">
            <a:extLst>
              <a:ext uri="{FF2B5EF4-FFF2-40B4-BE49-F238E27FC236}">
                <a16:creationId xmlns:a16="http://schemas.microsoft.com/office/drawing/2014/main" id="{660667F5-39BC-9C9A-955A-FEBCF8E22A57}"/>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2230665" y="6873240"/>
            <a:ext cx="1697495" cy="1092200"/>
          </a:xfrm>
          <a:prstGeom prst="rect">
            <a:avLst/>
          </a:prstGeom>
        </p:spPr>
      </p:pic>
    </p:spTree>
    <p:extLst>
      <p:ext uri="{BB962C8B-B14F-4D97-AF65-F5344CB8AC3E}">
        <p14:creationId xmlns:p14="http://schemas.microsoft.com/office/powerpoint/2010/main" val="2215735611"/>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a:extLst>
              <a:ext uri="{FF2B5EF4-FFF2-40B4-BE49-F238E27FC236}">
                <a16:creationId xmlns:a16="http://schemas.microsoft.com/office/drawing/2014/main" id="{2C284493-B104-E611-9825-37B772FA00D2}"/>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Text 1">
            <a:extLst>
              <a:ext uri="{FF2B5EF4-FFF2-40B4-BE49-F238E27FC236}">
                <a16:creationId xmlns:a16="http://schemas.microsoft.com/office/drawing/2014/main" id="{2283EE67-3B3A-15C0-2CA9-7C97C7E848BF}"/>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pic>
        <p:nvPicPr>
          <p:cNvPr id="3" name="!!Profiles">
            <a:extLst>
              <a:ext uri="{FF2B5EF4-FFF2-40B4-BE49-F238E27FC236}">
                <a16:creationId xmlns:a16="http://schemas.microsoft.com/office/drawing/2014/main" id="{19579001-30B7-0501-CE92-D82BD10FE929}"/>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992175" y="1502307"/>
            <a:ext cx="8183778" cy="5346247"/>
          </a:xfrm>
          <a:prstGeom prst="rect">
            <a:avLst/>
          </a:prstGeom>
        </p:spPr>
      </p:pic>
      <p:sp>
        <p:nvSpPr>
          <p:cNvPr id="8" name="!!Red highlight 3">
            <a:extLst>
              <a:ext uri="{FF2B5EF4-FFF2-40B4-BE49-F238E27FC236}">
                <a16:creationId xmlns:a16="http://schemas.microsoft.com/office/drawing/2014/main" id="{B27750B4-96F3-9FEE-8900-14E7DE7A2044}"/>
              </a:ext>
            </a:extLst>
          </p:cNvPr>
          <p:cNvSpPr/>
          <p:nvPr/>
        </p:nvSpPr>
        <p:spPr bwMode="auto">
          <a:xfrm>
            <a:off x="3916556" y="5907599"/>
            <a:ext cx="8057730" cy="781663"/>
          </a:xfrm>
          <a:prstGeom prst="roundRect">
            <a:avLst/>
          </a:prstGeom>
          <a:noFill/>
          <a:ln w="2540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pic>
        <p:nvPicPr>
          <p:cNvPr id="5" name="Picture 2" descr="See the source image">
            <a:extLst>
              <a:ext uri="{FF2B5EF4-FFF2-40B4-BE49-F238E27FC236}">
                <a16:creationId xmlns:a16="http://schemas.microsoft.com/office/drawing/2014/main" id="{551F13E4-0981-DDB3-5C1E-7D5C0021783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825" y="524740"/>
            <a:ext cx="6300890" cy="630089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a:extLst>
              <a:ext uri="{FF2B5EF4-FFF2-40B4-BE49-F238E27FC236}">
                <a16:creationId xmlns:a16="http://schemas.microsoft.com/office/drawing/2014/main" id="{73E0DE2D-01E6-F5FF-3961-9EB20280A3B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258923" y="506059"/>
            <a:ext cx="6095009" cy="6338810"/>
          </a:xfrm>
          <a:prstGeom prst="rect">
            <a:avLst/>
          </a:prstGeom>
          <a:noFill/>
          <a:effectLst>
            <a:softEdge rad="63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090920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a:extLst>
              <a:ext uri="{FF2B5EF4-FFF2-40B4-BE49-F238E27FC236}">
                <a16:creationId xmlns:a16="http://schemas.microsoft.com/office/drawing/2014/main" id="{2C284493-B104-E611-9825-37B772FA00D2}"/>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Text 1">
            <a:extLst>
              <a:ext uri="{FF2B5EF4-FFF2-40B4-BE49-F238E27FC236}">
                <a16:creationId xmlns:a16="http://schemas.microsoft.com/office/drawing/2014/main" id="{2283EE67-3B3A-15C0-2CA9-7C97C7E848BF}"/>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pic>
        <p:nvPicPr>
          <p:cNvPr id="3" name="!!Profiles">
            <a:extLst>
              <a:ext uri="{FF2B5EF4-FFF2-40B4-BE49-F238E27FC236}">
                <a16:creationId xmlns:a16="http://schemas.microsoft.com/office/drawing/2014/main" id="{19579001-30B7-0501-CE92-D82BD10FE929}"/>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992175" y="1502307"/>
            <a:ext cx="8183778" cy="5346247"/>
          </a:xfrm>
          <a:prstGeom prst="rect">
            <a:avLst/>
          </a:prstGeom>
        </p:spPr>
      </p:pic>
      <p:sp>
        <p:nvSpPr>
          <p:cNvPr id="8" name="!!Red highlight 3">
            <a:extLst>
              <a:ext uri="{FF2B5EF4-FFF2-40B4-BE49-F238E27FC236}">
                <a16:creationId xmlns:a16="http://schemas.microsoft.com/office/drawing/2014/main" id="{B27750B4-96F3-9FEE-8900-14E7DE7A2044}"/>
              </a:ext>
            </a:extLst>
          </p:cNvPr>
          <p:cNvSpPr/>
          <p:nvPr/>
        </p:nvSpPr>
        <p:spPr bwMode="auto">
          <a:xfrm>
            <a:off x="3916556" y="5907599"/>
            <a:ext cx="8057730" cy="781663"/>
          </a:xfrm>
          <a:prstGeom prst="roundRect">
            <a:avLst/>
          </a:prstGeom>
          <a:noFill/>
          <a:ln w="2540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pic>
        <p:nvPicPr>
          <p:cNvPr id="5" name="Picture 2" descr="See the source image">
            <a:extLst>
              <a:ext uri="{FF2B5EF4-FFF2-40B4-BE49-F238E27FC236}">
                <a16:creationId xmlns:a16="http://schemas.microsoft.com/office/drawing/2014/main" id="{551F13E4-0981-DDB3-5C1E-7D5C0021783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825" y="524740"/>
            <a:ext cx="6300890" cy="630089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a:extLst>
              <a:ext uri="{FF2B5EF4-FFF2-40B4-BE49-F238E27FC236}">
                <a16:creationId xmlns:a16="http://schemas.microsoft.com/office/drawing/2014/main" id="{73E0DE2D-01E6-F5FF-3961-9EB20280A3B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05773" y="506059"/>
            <a:ext cx="6095009" cy="6338810"/>
          </a:xfrm>
          <a:prstGeom prst="rect">
            <a:avLst/>
          </a:prstGeom>
          <a:noFill/>
          <a:effectLst>
            <a:softEdge rad="63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189486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afterEffect">
                                  <p:stCondLst>
                                    <p:cond delay="0"/>
                                  </p:stCondLst>
                                  <p:childTnLst>
                                    <p:set>
                                      <p:cBhvr>
                                        <p:cTn id="6" dur="1" fill="hold">
                                          <p:stCondLst>
                                            <p:cond delay="0"/>
                                          </p:stCondLst>
                                        </p:cTn>
                                        <p:tgtEl>
                                          <p:spTgt spid="3"/>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WS Sub">
            <a:extLst>
              <a:ext uri="{FF2B5EF4-FFF2-40B4-BE49-F238E27FC236}">
                <a16:creationId xmlns:a16="http://schemas.microsoft.com/office/drawing/2014/main" id="{44E2398E-DBA4-BFD0-5C1E-92206848AF86}"/>
              </a:ext>
            </a:extLst>
          </p:cNvPr>
          <p:cNvSpPr txBox="1"/>
          <p:nvPr/>
        </p:nvSpPr>
        <p:spPr>
          <a:xfrm>
            <a:off x="43829" y="9950133"/>
            <a:ext cx="3816971"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Areas of </a:t>
            </a:r>
            <a:r>
              <a:rPr lang="en-US" sz="2400" dirty="0" err="1">
                <a:solidFill>
                  <a:srgbClr val="2D3E50"/>
                </a:solidFill>
                <a:latin typeface="Roboto Black" panose="02000000000000000000" pitchFamily="2" charset="0"/>
                <a:ea typeface="Roboto Black" panose="02000000000000000000" pitchFamily="2" charset="0"/>
              </a:rPr>
              <a:t>Worklife</a:t>
            </a:r>
            <a:r>
              <a:rPr lang="en-US" sz="2400" dirty="0">
                <a:solidFill>
                  <a:srgbClr val="2D3E50"/>
                </a:solidFill>
                <a:latin typeface="Roboto Black" panose="02000000000000000000" pitchFamily="2" charset="0"/>
                <a:ea typeface="Roboto Black" panose="02000000000000000000" pitchFamily="2" charset="0"/>
              </a:rPr>
              <a:t> Survey</a:t>
            </a:r>
          </a:p>
        </p:txBody>
      </p:sp>
      <p:sp>
        <p:nvSpPr>
          <p:cNvPr id="8" name="!!AWS Summary">
            <a:extLst>
              <a:ext uri="{FF2B5EF4-FFF2-40B4-BE49-F238E27FC236}">
                <a16:creationId xmlns:a16="http://schemas.microsoft.com/office/drawing/2014/main" id="{05E4A80B-5A39-DB6B-BF41-15971A55F779}"/>
              </a:ext>
            </a:extLst>
          </p:cNvPr>
          <p:cNvSpPr txBox="1"/>
          <p:nvPr/>
        </p:nvSpPr>
        <p:spPr>
          <a:xfrm>
            <a:off x="177800" y="10528397"/>
            <a:ext cx="3683000" cy="1569660"/>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Suggests </a:t>
            </a:r>
            <a:r>
              <a:rPr lang="en-US" sz="2400" i="1" dirty="0">
                <a:solidFill>
                  <a:srgbClr val="2D3E50"/>
                </a:solidFill>
                <a:latin typeface="Roboto" panose="02000000000000000000" pitchFamily="2" charset="0"/>
                <a:ea typeface="Roboto" panose="02000000000000000000" pitchFamily="2" charset="0"/>
              </a:rPr>
              <a:t>reasons </a:t>
            </a:r>
            <a:r>
              <a:rPr lang="en-US" sz="2400" dirty="0">
                <a:solidFill>
                  <a:srgbClr val="2D3E50"/>
                </a:solidFill>
                <a:latin typeface="Roboto" panose="02000000000000000000" pitchFamily="2" charset="0"/>
                <a:ea typeface="Roboto" panose="02000000000000000000" pitchFamily="2" charset="0"/>
              </a:rPr>
              <a:t>for burnout due to mismatch w/ key aspects of job/role</a:t>
            </a:r>
          </a:p>
        </p:txBody>
      </p:sp>
      <p:sp>
        <p:nvSpPr>
          <p:cNvPr id="3" name="!!Reliability">
            <a:extLst>
              <a:ext uri="{FF2B5EF4-FFF2-40B4-BE49-F238E27FC236}">
                <a16:creationId xmlns:a16="http://schemas.microsoft.com/office/drawing/2014/main" id="{7BB33D92-16A4-FEB7-156C-485078911204}"/>
              </a:ext>
            </a:extLst>
          </p:cNvPr>
          <p:cNvSpPr txBox="1"/>
          <p:nvPr/>
        </p:nvSpPr>
        <p:spPr>
          <a:xfrm>
            <a:off x="4145788" y="1767590"/>
            <a:ext cx="5787273" cy="1384995"/>
          </a:xfrm>
          <a:prstGeom prst="rect">
            <a:avLst/>
          </a:prstGeom>
          <a:noFill/>
        </p:spPr>
        <p:txBody>
          <a:bodyPr wrap="square" rtlCol="0">
            <a:spAutoFit/>
          </a:bodyPr>
          <a:lstStyle/>
          <a:p>
            <a:pPr algn="ctr"/>
            <a:r>
              <a:rPr lang="en-US" sz="2800" dirty="0">
                <a:solidFill>
                  <a:srgbClr val="2D3E50"/>
                </a:solidFill>
                <a:latin typeface="Roboto Light" panose="02000000000000000000" pitchFamily="2" charset="0"/>
                <a:ea typeface="Roboto Light" panose="02000000000000000000" pitchFamily="2" charset="0"/>
              </a:rPr>
              <a:t>The </a:t>
            </a:r>
            <a:r>
              <a:rPr lang="en-US" sz="2800" b="1" dirty="0">
                <a:solidFill>
                  <a:srgbClr val="2D3E50"/>
                </a:solidFill>
                <a:latin typeface="Roboto Light" panose="02000000000000000000" pitchFamily="2" charset="0"/>
                <a:ea typeface="Roboto Light" panose="02000000000000000000" pitchFamily="2" charset="0"/>
              </a:rPr>
              <a:t>reliability</a:t>
            </a:r>
            <a:r>
              <a:rPr lang="en-US" sz="2800" dirty="0">
                <a:solidFill>
                  <a:srgbClr val="2D3E50"/>
                </a:solidFill>
                <a:latin typeface="Roboto Light" panose="02000000000000000000" pitchFamily="2" charset="0"/>
                <a:ea typeface="Roboto Light" panose="02000000000000000000" pitchFamily="2" charset="0"/>
              </a:rPr>
              <a:t> of the three MBI scales exceeds recommended levels for research studies</a:t>
            </a:r>
          </a:p>
        </p:txBody>
      </p:sp>
      <p:sp>
        <p:nvSpPr>
          <p:cNvPr id="7" name="!!Validity">
            <a:extLst>
              <a:ext uri="{FF2B5EF4-FFF2-40B4-BE49-F238E27FC236}">
                <a16:creationId xmlns:a16="http://schemas.microsoft.com/office/drawing/2014/main" id="{19560771-1F60-1EC2-586C-DFC051586B71}"/>
              </a:ext>
            </a:extLst>
          </p:cNvPr>
          <p:cNvSpPr txBox="1"/>
          <p:nvPr/>
        </p:nvSpPr>
        <p:spPr>
          <a:xfrm>
            <a:off x="4145787" y="3490033"/>
            <a:ext cx="5787273" cy="954107"/>
          </a:xfrm>
          <a:prstGeom prst="rect">
            <a:avLst/>
          </a:prstGeom>
          <a:noFill/>
        </p:spPr>
        <p:txBody>
          <a:bodyPr wrap="square" rtlCol="0">
            <a:spAutoFit/>
          </a:bodyPr>
          <a:lstStyle/>
          <a:p>
            <a:pPr algn="ctr"/>
            <a:r>
              <a:rPr lang="en-US" sz="2800" dirty="0">
                <a:solidFill>
                  <a:srgbClr val="2D3E50"/>
                </a:solidFill>
                <a:latin typeface="Roboto Light" panose="02000000000000000000" pitchFamily="2" charset="0"/>
                <a:ea typeface="Roboto Light" panose="02000000000000000000" pitchFamily="2" charset="0"/>
              </a:rPr>
              <a:t>The </a:t>
            </a:r>
            <a:r>
              <a:rPr lang="en-US" sz="2800" b="1" dirty="0">
                <a:solidFill>
                  <a:srgbClr val="2D3E50"/>
                </a:solidFill>
                <a:latin typeface="Roboto Light" panose="02000000000000000000" pitchFamily="2" charset="0"/>
                <a:ea typeface="Roboto Light" panose="02000000000000000000" pitchFamily="2" charset="0"/>
              </a:rPr>
              <a:t>validity</a:t>
            </a:r>
            <a:r>
              <a:rPr lang="en-US" sz="2800" dirty="0">
                <a:solidFill>
                  <a:srgbClr val="2D3E50"/>
                </a:solidFill>
                <a:latin typeface="Roboto Light" panose="02000000000000000000" pitchFamily="2" charset="0"/>
                <a:ea typeface="Roboto Light" panose="02000000000000000000" pitchFamily="2" charset="0"/>
              </a:rPr>
              <a:t> of the MBI has been demonstrated by numerous studies</a:t>
            </a:r>
          </a:p>
        </p:txBody>
      </p:sp>
      <p:sp>
        <p:nvSpPr>
          <p:cNvPr id="23" name="!!WhiteBG">
            <a:extLst>
              <a:ext uri="{FF2B5EF4-FFF2-40B4-BE49-F238E27FC236}">
                <a16:creationId xmlns:a16="http://schemas.microsoft.com/office/drawing/2014/main" id="{1E728E9A-6F05-6400-A9D1-32EF7EB1706B}"/>
              </a:ext>
            </a:extLst>
          </p:cNvPr>
          <p:cNvSpPr/>
          <p:nvPr/>
        </p:nvSpPr>
        <p:spPr>
          <a:xfrm>
            <a:off x="1" y="501730"/>
            <a:ext cx="12192000" cy="871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1">
            <a:extLst>
              <a:ext uri="{FF2B5EF4-FFF2-40B4-BE49-F238E27FC236}">
                <a16:creationId xmlns:a16="http://schemas.microsoft.com/office/drawing/2014/main" id="{2C284493-B104-E611-9825-37B772FA00D2}"/>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Text 1">
            <a:extLst>
              <a:ext uri="{FF2B5EF4-FFF2-40B4-BE49-F238E27FC236}">
                <a16:creationId xmlns:a16="http://schemas.microsoft.com/office/drawing/2014/main" id="{2283EE67-3B3A-15C0-2CA9-7C97C7E848BF}"/>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pic>
        <p:nvPicPr>
          <p:cNvPr id="11" name="Picture 2" descr="See the source image">
            <a:extLst>
              <a:ext uri="{FF2B5EF4-FFF2-40B4-BE49-F238E27FC236}">
                <a16:creationId xmlns:a16="http://schemas.microsoft.com/office/drawing/2014/main" id="{98237556-76F7-C7F8-9295-72C987AF637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05694" y="524740"/>
            <a:ext cx="6300890" cy="630089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a:extLst>
              <a:ext uri="{FF2B5EF4-FFF2-40B4-BE49-F238E27FC236}">
                <a16:creationId xmlns:a16="http://schemas.microsoft.com/office/drawing/2014/main" id="{1DF3B45A-AF7E-DFAD-23F3-7FAE4C95F01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288863" y="506059"/>
            <a:ext cx="6095009" cy="6338810"/>
          </a:xfrm>
          <a:prstGeom prst="rect">
            <a:avLst/>
          </a:prstGeom>
          <a:noFill/>
          <a:effectLst>
            <a:softEdge rad="63500"/>
          </a:effectLst>
          <a:extLst>
            <a:ext uri="{909E8E84-426E-40DD-AFC4-6F175D3DCCD1}">
              <a14:hiddenFill xmlns:a14="http://schemas.microsoft.com/office/drawing/2010/main">
                <a:solidFill>
                  <a:srgbClr val="FFFFFF"/>
                </a:solidFill>
              </a14:hiddenFill>
            </a:ext>
          </a:extLst>
        </p:spPr>
      </p:pic>
      <p:sp>
        <p:nvSpPr>
          <p:cNvPr id="14" name="!!Red text BG 2">
            <a:extLst>
              <a:ext uri="{FF2B5EF4-FFF2-40B4-BE49-F238E27FC236}">
                <a16:creationId xmlns:a16="http://schemas.microsoft.com/office/drawing/2014/main" id="{3B24D23F-C7B2-3D37-F2B6-EF98633F28DD}"/>
              </a:ext>
            </a:extLst>
          </p:cNvPr>
          <p:cNvSpPr/>
          <p:nvPr/>
        </p:nvSpPr>
        <p:spPr>
          <a:xfrm>
            <a:off x="7703581" y="695316"/>
            <a:ext cx="4017333" cy="1094493"/>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d text 2">
            <a:extLst>
              <a:ext uri="{FF2B5EF4-FFF2-40B4-BE49-F238E27FC236}">
                <a16:creationId xmlns:a16="http://schemas.microsoft.com/office/drawing/2014/main" id="{848421F3-8B08-E4C4-EF8A-6E23D4C29C65}"/>
              </a:ext>
            </a:extLst>
          </p:cNvPr>
          <p:cNvSpPr txBox="1"/>
          <p:nvPr/>
        </p:nvSpPr>
        <p:spPr>
          <a:xfrm>
            <a:off x="7828554" y="856000"/>
            <a:ext cx="3763210" cy="707886"/>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rPr>
              <a:t>Measures </a:t>
            </a:r>
            <a:r>
              <a:rPr lang="en-US" sz="2000" b="1" dirty="0">
                <a:solidFill>
                  <a:srgbClr val="C00000"/>
                </a:solidFill>
                <a:latin typeface="Segoe Print" panose="02000600000000000000" pitchFamily="2" charset="0"/>
              </a:rPr>
              <a:t>consistency</a:t>
            </a:r>
            <a:r>
              <a:rPr lang="en-US" sz="2000" dirty="0">
                <a:solidFill>
                  <a:srgbClr val="C00000"/>
                </a:solidFill>
                <a:latin typeface="Segoe Print" panose="02000600000000000000" pitchFamily="2" charset="0"/>
              </a:rPr>
              <a:t> of scores across multiple tests</a:t>
            </a:r>
          </a:p>
        </p:txBody>
      </p:sp>
      <p:sp>
        <p:nvSpPr>
          <p:cNvPr id="17" name="!!Red highlight 2">
            <a:extLst>
              <a:ext uri="{FF2B5EF4-FFF2-40B4-BE49-F238E27FC236}">
                <a16:creationId xmlns:a16="http://schemas.microsoft.com/office/drawing/2014/main" id="{00981D58-964C-3DB9-211F-283B95821CCD}"/>
              </a:ext>
            </a:extLst>
          </p:cNvPr>
          <p:cNvSpPr/>
          <p:nvPr/>
        </p:nvSpPr>
        <p:spPr bwMode="auto">
          <a:xfrm>
            <a:off x="5359078" y="1827891"/>
            <a:ext cx="1468883" cy="398056"/>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cxnSp>
        <p:nvCxnSpPr>
          <p:cNvPr id="18" name="Line 1">
            <a:extLst>
              <a:ext uri="{FF2B5EF4-FFF2-40B4-BE49-F238E27FC236}">
                <a16:creationId xmlns:a16="http://schemas.microsoft.com/office/drawing/2014/main" id="{FEF49BE7-1DF0-AAE9-206C-0B62413AADEE}"/>
              </a:ext>
            </a:extLst>
          </p:cNvPr>
          <p:cNvCxnSpPr>
            <a:cxnSpLocks/>
            <a:endCxn id="15" idx="1"/>
          </p:cNvCxnSpPr>
          <p:nvPr/>
        </p:nvCxnSpPr>
        <p:spPr>
          <a:xfrm flipV="1">
            <a:off x="6827961" y="1209943"/>
            <a:ext cx="1000593" cy="579866"/>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3046079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p:bldP spid="17"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AWS Scores">
            <a:extLst>
              <a:ext uri="{FF2B5EF4-FFF2-40B4-BE49-F238E27FC236}">
                <a16:creationId xmlns:a16="http://schemas.microsoft.com/office/drawing/2014/main" id="{9B7F5AF4-2BD1-0316-C972-D2E7C07C2DE1}"/>
              </a:ext>
            </a:extLst>
          </p:cNvPr>
          <p:cNvPicPr>
            <a:picLocks noChangeAspect="1"/>
          </p:cNvPicPr>
          <p:nvPr/>
        </p:nvPicPr>
        <p:blipFill>
          <a:blip r:embed="rId3"/>
          <a:stretch>
            <a:fillRect/>
          </a:stretch>
        </p:blipFill>
        <p:spPr>
          <a:xfrm>
            <a:off x="3660205" y="7461634"/>
            <a:ext cx="8454160" cy="3659761"/>
          </a:xfrm>
          <a:prstGeom prst="rect">
            <a:avLst/>
          </a:prstGeom>
        </p:spPr>
      </p:pic>
      <p:pic>
        <p:nvPicPr>
          <p:cNvPr id="5" name="!!AWS Circle">
            <a:extLst>
              <a:ext uri="{FF2B5EF4-FFF2-40B4-BE49-F238E27FC236}">
                <a16:creationId xmlns:a16="http://schemas.microsoft.com/office/drawing/2014/main" id="{63C1D3F6-3542-714B-AEA5-F36FAA95924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23581" y="7468751"/>
            <a:ext cx="1905277" cy="2402611"/>
          </a:xfrm>
          <a:prstGeom prst="rect">
            <a:avLst/>
          </a:prstGeom>
        </p:spPr>
      </p:pic>
      <p:sp>
        <p:nvSpPr>
          <p:cNvPr id="6" name="!!AWS Sub">
            <a:extLst>
              <a:ext uri="{FF2B5EF4-FFF2-40B4-BE49-F238E27FC236}">
                <a16:creationId xmlns:a16="http://schemas.microsoft.com/office/drawing/2014/main" id="{44E2398E-DBA4-BFD0-5C1E-92206848AF86}"/>
              </a:ext>
            </a:extLst>
          </p:cNvPr>
          <p:cNvSpPr txBox="1"/>
          <p:nvPr/>
        </p:nvSpPr>
        <p:spPr>
          <a:xfrm>
            <a:off x="43829" y="9950133"/>
            <a:ext cx="3816971"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Areas of </a:t>
            </a:r>
            <a:r>
              <a:rPr lang="en-US" sz="2400" dirty="0" err="1">
                <a:solidFill>
                  <a:srgbClr val="2D3E50"/>
                </a:solidFill>
                <a:latin typeface="Roboto Black" panose="02000000000000000000" pitchFamily="2" charset="0"/>
                <a:ea typeface="Roboto Black" panose="02000000000000000000" pitchFamily="2" charset="0"/>
              </a:rPr>
              <a:t>Worklife</a:t>
            </a:r>
            <a:r>
              <a:rPr lang="en-US" sz="2400" dirty="0">
                <a:solidFill>
                  <a:srgbClr val="2D3E50"/>
                </a:solidFill>
                <a:latin typeface="Roboto Black" panose="02000000000000000000" pitchFamily="2" charset="0"/>
                <a:ea typeface="Roboto Black" panose="02000000000000000000" pitchFamily="2" charset="0"/>
              </a:rPr>
              <a:t> Survey</a:t>
            </a:r>
          </a:p>
        </p:txBody>
      </p:sp>
      <p:sp>
        <p:nvSpPr>
          <p:cNvPr id="8" name="!!AWS Summary">
            <a:extLst>
              <a:ext uri="{FF2B5EF4-FFF2-40B4-BE49-F238E27FC236}">
                <a16:creationId xmlns:a16="http://schemas.microsoft.com/office/drawing/2014/main" id="{05E4A80B-5A39-DB6B-BF41-15971A55F779}"/>
              </a:ext>
            </a:extLst>
          </p:cNvPr>
          <p:cNvSpPr txBox="1"/>
          <p:nvPr/>
        </p:nvSpPr>
        <p:spPr>
          <a:xfrm>
            <a:off x="177800" y="10528397"/>
            <a:ext cx="3683000" cy="1569660"/>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Suggests </a:t>
            </a:r>
            <a:r>
              <a:rPr lang="en-US" sz="2400" i="1" dirty="0">
                <a:solidFill>
                  <a:srgbClr val="2D3E50"/>
                </a:solidFill>
                <a:latin typeface="Roboto" panose="02000000000000000000" pitchFamily="2" charset="0"/>
                <a:ea typeface="Roboto" panose="02000000000000000000" pitchFamily="2" charset="0"/>
              </a:rPr>
              <a:t>reasons </a:t>
            </a:r>
            <a:r>
              <a:rPr lang="en-US" sz="2400" dirty="0">
                <a:solidFill>
                  <a:srgbClr val="2D3E50"/>
                </a:solidFill>
                <a:latin typeface="Roboto" panose="02000000000000000000" pitchFamily="2" charset="0"/>
                <a:ea typeface="Roboto" panose="02000000000000000000" pitchFamily="2" charset="0"/>
              </a:rPr>
              <a:t>for burnout due to mismatch w/ key aspects of job/role</a:t>
            </a:r>
          </a:p>
        </p:txBody>
      </p:sp>
      <p:sp>
        <p:nvSpPr>
          <p:cNvPr id="3" name="!!Reliability">
            <a:extLst>
              <a:ext uri="{FF2B5EF4-FFF2-40B4-BE49-F238E27FC236}">
                <a16:creationId xmlns:a16="http://schemas.microsoft.com/office/drawing/2014/main" id="{7BB33D92-16A4-FEB7-156C-485078911204}"/>
              </a:ext>
            </a:extLst>
          </p:cNvPr>
          <p:cNvSpPr txBox="1"/>
          <p:nvPr/>
        </p:nvSpPr>
        <p:spPr>
          <a:xfrm>
            <a:off x="4145788" y="1767590"/>
            <a:ext cx="5787273" cy="1384995"/>
          </a:xfrm>
          <a:prstGeom prst="rect">
            <a:avLst/>
          </a:prstGeom>
          <a:noFill/>
        </p:spPr>
        <p:txBody>
          <a:bodyPr wrap="square" rtlCol="0">
            <a:spAutoFit/>
          </a:bodyPr>
          <a:lstStyle/>
          <a:p>
            <a:pPr algn="ctr"/>
            <a:r>
              <a:rPr lang="en-US" sz="2800" dirty="0">
                <a:solidFill>
                  <a:srgbClr val="2D3E50"/>
                </a:solidFill>
                <a:latin typeface="Roboto Light" panose="02000000000000000000" pitchFamily="2" charset="0"/>
                <a:ea typeface="Roboto Light" panose="02000000000000000000" pitchFamily="2" charset="0"/>
              </a:rPr>
              <a:t>The </a:t>
            </a:r>
            <a:r>
              <a:rPr lang="en-US" sz="2800" b="1" dirty="0">
                <a:solidFill>
                  <a:srgbClr val="2D3E50"/>
                </a:solidFill>
                <a:latin typeface="Roboto Light" panose="02000000000000000000" pitchFamily="2" charset="0"/>
                <a:ea typeface="Roboto Light" panose="02000000000000000000" pitchFamily="2" charset="0"/>
              </a:rPr>
              <a:t>reliability</a:t>
            </a:r>
            <a:r>
              <a:rPr lang="en-US" sz="2800" dirty="0">
                <a:solidFill>
                  <a:srgbClr val="2D3E50"/>
                </a:solidFill>
                <a:latin typeface="Roboto Light" panose="02000000000000000000" pitchFamily="2" charset="0"/>
                <a:ea typeface="Roboto Light" panose="02000000000000000000" pitchFamily="2" charset="0"/>
              </a:rPr>
              <a:t> of the three MBI scales exceeds recommended levels for research studies</a:t>
            </a:r>
          </a:p>
        </p:txBody>
      </p:sp>
      <p:sp>
        <p:nvSpPr>
          <p:cNvPr id="7" name="!!Validity">
            <a:extLst>
              <a:ext uri="{FF2B5EF4-FFF2-40B4-BE49-F238E27FC236}">
                <a16:creationId xmlns:a16="http://schemas.microsoft.com/office/drawing/2014/main" id="{19560771-1F60-1EC2-586C-DFC051586B71}"/>
              </a:ext>
            </a:extLst>
          </p:cNvPr>
          <p:cNvSpPr txBox="1"/>
          <p:nvPr/>
        </p:nvSpPr>
        <p:spPr>
          <a:xfrm>
            <a:off x="4145787" y="3490033"/>
            <a:ext cx="5787273" cy="954107"/>
          </a:xfrm>
          <a:prstGeom prst="rect">
            <a:avLst/>
          </a:prstGeom>
          <a:noFill/>
        </p:spPr>
        <p:txBody>
          <a:bodyPr wrap="square" rtlCol="0">
            <a:spAutoFit/>
          </a:bodyPr>
          <a:lstStyle/>
          <a:p>
            <a:pPr algn="ctr"/>
            <a:r>
              <a:rPr lang="en-US" sz="2800" dirty="0">
                <a:solidFill>
                  <a:srgbClr val="2D3E50"/>
                </a:solidFill>
                <a:latin typeface="Roboto Light" panose="02000000000000000000" pitchFamily="2" charset="0"/>
                <a:ea typeface="Roboto Light" panose="02000000000000000000" pitchFamily="2" charset="0"/>
              </a:rPr>
              <a:t>The </a:t>
            </a:r>
            <a:r>
              <a:rPr lang="en-US" sz="2800" b="1" dirty="0">
                <a:solidFill>
                  <a:srgbClr val="2D3E50"/>
                </a:solidFill>
                <a:latin typeface="Roboto Light" panose="02000000000000000000" pitchFamily="2" charset="0"/>
                <a:ea typeface="Roboto Light" panose="02000000000000000000" pitchFamily="2" charset="0"/>
              </a:rPr>
              <a:t>validity</a:t>
            </a:r>
            <a:r>
              <a:rPr lang="en-US" sz="2800" dirty="0">
                <a:solidFill>
                  <a:srgbClr val="2D3E50"/>
                </a:solidFill>
                <a:latin typeface="Roboto Light" panose="02000000000000000000" pitchFamily="2" charset="0"/>
                <a:ea typeface="Roboto Light" panose="02000000000000000000" pitchFamily="2" charset="0"/>
              </a:rPr>
              <a:t> of the MBI has been demonstrated by numerous studies</a:t>
            </a:r>
          </a:p>
        </p:txBody>
      </p:sp>
      <p:sp>
        <p:nvSpPr>
          <p:cNvPr id="23" name="!!WhiteBG">
            <a:extLst>
              <a:ext uri="{FF2B5EF4-FFF2-40B4-BE49-F238E27FC236}">
                <a16:creationId xmlns:a16="http://schemas.microsoft.com/office/drawing/2014/main" id="{1E728E9A-6F05-6400-A9D1-32EF7EB1706B}"/>
              </a:ext>
            </a:extLst>
          </p:cNvPr>
          <p:cNvSpPr/>
          <p:nvPr/>
        </p:nvSpPr>
        <p:spPr>
          <a:xfrm>
            <a:off x="1" y="501730"/>
            <a:ext cx="12192000" cy="871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1">
            <a:extLst>
              <a:ext uri="{FF2B5EF4-FFF2-40B4-BE49-F238E27FC236}">
                <a16:creationId xmlns:a16="http://schemas.microsoft.com/office/drawing/2014/main" id="{2C284493-B104-E611-9825-37B772FA00D2}"/>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6"/>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Text 1">
            <a:extLst>
              <a:ext uri="{FF2B5EF4-FFF2-40B4-BE49-F238E27FC236}">
                <a16:creationId xmlns:a16="http://schemas.microsoft.com/office/drawing/2014/main" id="{2283EE67-3B3A-15C0-2CA9-7C97C7E848BF}"/>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sp>
        <p:nvSpPr>
          <p:cNvPr id="14" name="!!Red text BG 2">
            <a:extLst>
              <a:ext uri="{FF2B5EF4-FFF2-40B4-BE49-F238E27FC236}">
                <a16:creationId xmlns:a16="http://schemas.microsoft.com/office/drawing/2014/main" id="{3B24D23F-C7B2-3D37-F2B6-EF98633F28DD}"/>
              </a:ext>
            </a:extLst>
          </p:cNvPr>
          <p:cNvSpPr/>
          <p:nvPr/>
        </p:nvSpPr>
        <p:spPr>
          <a:xfrm>
            <a:off x="7703581" y="695316"/>
            <a:ext cx="4017333" cy="1094493"/>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d text 2">
            <a:extLst>
              <a:ext uri="{FF2B5EF4-FFF2-40B4-BE49-F238E27FC236}">
                <a16:creationId xmlns:a16="http://schemas.microsoft.com/office/drawing/2014/main" id="{848421F3-8B08-E4C4-EF8A-6E23D4C29C65}"/>
              </a:ext>
            </a:extLst>
          </p:cNvPr>
          <p:cNvSpPr txBox="1"/>
          <p:nvPr/>
        </p:nvSpPr>
        <p:spPr>
          <a:xfrm>
            <a:off x="7828554" y="856000"/>
            <a:ext cx="3763210" cy="707886"/>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rPr>
              <a:t>Measures </a:t>
            </a:r>
            <a:r>
              <a:rPr lang="en-US" sz="2000" b="1" dirty="0">
                <a:solidFill>
                  <a:srgbClr val="C00000"/>
                </a:solidFill>
                <a:latin typeface="Segoe Print" panose="02000600000000000000" pitchFamily="2" charset="0"/>
              </a:rPr>
              <a:t>consistency</a:t>
            </a:r>
            <a:r>
              <a:rPr lang="en-US" sz="2000" dirty="0">
                <a:solidFill>
                  <a:srgbClr val="C00000"/>
                </a:solidFill>
                <a:latin typeface="Segoe Print" panose="02000600000000000000" pitchFamily="2" charset="0"/>
              </a:rPr>
              <a:t> of scores across multiple tests</a:t>
            </a:r>
          </a:p>
        </p:txBody>
      </p:sp>
      <p:sp>
        <p:nvSpPr>
          <p:cNvPr id="17" name="!!Red highlight 2">
            <a:extLst>
              <a:ext uri="{FF2B5EF4-FFF2-40B4-BE49-F238E27FC236}">
                <a16:creationId xmlns:a16="http://schemas.microsoft.com/office/drawing/2014/main" id="{00981D58-964C-3DB9-211F-283B95821CCD}"/>
              </a:ext>
            </a:extLst>
          </p:cNvPr>
          <p:cNvSpPr/>
          <p:nvPr/>
        </p:nvSpPr>
        <p:spPr bwMode="auto">
          <a:xfrm>
            <a:off x="5359078" y="1827891"/>
            <a:ext cx="1468883" cy="398056"/>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cxnSp>
        <p:nvCxnSpPr>
          <p:cNvPr id="18" name="Line 1">
            <a:extLst>
              <a:ext uri="{FF2B5EF4-FFF2-40B4-BE49-F238E27FC236}">
                <a16:creationId xmlns:a16="http://schemas.microsoft.com/office/drawing/2014/main" id="{FEF49BE7-1DF0-AAE9-206C-0B62413AADEE}"/>
              </a:ext>
            </a:extLst>
          </p:cNvPr>
          <p:cNvCxnSpPr>
            <a:cxnSpLocks/>
            <a:endCxn id="15" idx="1"/>
          </p:cNvCxnSpPr>
          <p:nvPr/>
        </p:nvCxnSpPr>
        <p:spPr>
          <a:xfrm flipV="1">
            <a:off x="6827961" y="1209943"/>
            <a:ext cx="1000593" cy="579866"/>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sp>
        <p:nvSpPr>
          <p:cNvPr id="24" name="!!Red text BG 3">
            <a:extLst>
              <a:ext uri="{FF2B5EF4-FFF2-40B4-BE49-F238E27FC236}">
                <a16:creationId xmlns:a16="http://schemas.microsoft.com/office/drawing/2014/main" id="{7C1A7137-84FC-F8E4-2FFF-883D4C25FF24}"/>
              </a:ext>
            </a:extLst>
          </p:cNvPr>
          <p:cNvSpPr/>
          <p:nvPr/>
        </p:nvSpPr>
        <p:spPr>
          <a:xfrm>
            <a:off x="7855981" y="4493742"/>
            <a:ext cx="4017333" cy="1384995"/>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d text 3">
            <a:extLst>
              <a:ext uri="{FF2B5EF4-FFF2-40B4-BE49-F238E27FC236}">
                <a16:creationId xmlns:a16="http://schemas.microsoft.com/office/drawing/2014/main" id="{5F4A5B1E-2DD9-68FA-5E5A-05248F3ACE83}"/>
              </a:ext>
            </a:extLst>
          </p:cNvPr>
          <p:cNvSpPr txBox="1"/>
          <p:nvPr/>
        </p:nvSpPr>
        <p:spPr>
          <a:xfrm>
            <a:off x="7980954" y="4654426"/>
            <a:ext cx="3763210" cy="1015663"/>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rPr>
              <a:t>Degree to which a test measures </a:t>
            </a:r>
            <a:r>
              <a:rPr lang="en-US" sz="2000" b="1" dirty="0">
                <a:solidFill>
                  <a:srgbClr val="C00000"/>
                </a:solidFill>
                <a:latin typeface="Segoe Print" panose="02000600000000000000" pitchFamily="2" charset="0"/>
              </a:rPr>
              <a:t>what it claims to measure</a:t>
            </a:r>
            <a:endParaRPr lang="en-US" sz="2000" dirty="0">
              <a:solidFill>
                <a:srgbClr val="C00000"/>
              </a:solidFill>
              <a:latin typeface="Segoe Print" panose="02000600000000000000" pitchFamily="2" charset="0"/>
            </a:endParaRPr>
          </a:p>
        </p:txBody>
      </p:sp>
      <p:sp>
        <p:nvSpPr>
          <p:cNvPr id="26" name="!!Red highlight 3">
            <a:extLst>
              <a:ext uri="{FF2B5EF4-FFF2-40B4-BE49-F238E27FC236}">
                <a16:creationId xmlns:a16="http://schemas.microsoft.com/office/drawing/2014/main" id="{8DF04623-1EBD-2119-DF8A-A6F37DE8363B}"/>
              </a:ext>
            </a:extLst>
          </p:cNvPr>
          <p:cNvSpPr/>
          <p:nvPr/>
        </p:nvSpPr>
        <p:spPr bwMode="auto">
          <a:xfrm>
            <a:off x="5220182" y="3546898"/>
            <a:ext cx="1157470" cy="398056"/>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cxnSp>
        <p:nvCxnSpPr>
          <p:cNvPr id="27" name="Line 1">
            <a:extLst>
              <a:ext uri="{FF2B5EF4-FFF2-40B4-BE49-F238E27FC236}">
                <a16:creationId xmlns:a16="http://schemas.microsoft.com/office/drawing/2014/main" id="{CD0622AA-E1C1-BF2D-A5EA-670A33F44BA4}"/>
              </a:ext>
            </a:extLst>
          </p:cNvPr>
          <p:cNvCxnSpPr>
            <a:cxnSpLocks/>
            <a:endCxn id="25" idx="1"/>
          </p:cNvCxnSpPr>
          <p:nvPr/>
        </p:nvCxnSpPr>
        <p:spPr>
          <a:xfrm>
            <a:off x="6377652" y="3944954"/>
            <a:ext cx="1603302" cy="1217304"/>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688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MindGarden">
            <a:extLst>
              <a:ext uri="{FF2B5EF4-FFF2-40B4-BE49-F238E27FC236}">
                <a16:creationId xmlns:a16="http://schemas.microsoft.com/office/drawing/2014/main" id="{ACC60FB7-93E9-5E75-0703-BBF778A5B473}"/>
              </a:ext>
            </a:extLst>
          </p:cNvPr>
          <p:cNvPicPr>
            <a:picLocks noChangeAspect="1"/>
          </p:cNvPicPr>
          <p:nvPr/>
        </p:nvPicPr>
        <p:blipFill>
          <a:blip r:embed="rId3"/>
          <a:stretch>
            <a:fillRect/>
          </a:stretch>
        </p:blipFill>
        <p:spPr>
          <a:xfrm>
            <a:off x="12192000" y="2988918"/>
            <a:ext cx="6268959" cy="3869082"/>
          </a:xfrm>
          <a:prstGeom prst="rect">
            <a:avLst/>
          </a:prstGeom>
        </p:spPr>
      </p:pic>
      <p:sp>
        <p:nvSpPr>
          <p:cNvPr id="3" name="Text 1">
            <a:extLst>
              <a:ext uri="{FF2B5EF4-FFF2-40B4-BE49-F238E27FC236}">
                <a16:creationId xmlns:a16="http://schemas.microsoft.com/office/drawing/2014/main" id="{E0E5DFE6-8B6F-2737-2F71-C924DBB2CF71}"/>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4" name="!!MBI Circle">
            <a:extLst>
              <a:ext uri="{FF2B5EF4-FFF2-40B4-BE49-F238E27FC236}">
                <a16:creationId xmlns:a16="http://schemas.microsoft.com/office/drawing/2014/main" id="{170FE684-8022-234C-FA70-BC74C179CEF3}"/>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7" name="Text 1">
            <a:extLst>
              <a:ext uri="{FF2B5EF4-FFF2-40B4-BE49-F238E27FC236}">
                <a16:creationId xmlns:a16="http://schemas.microsoft.com/office/drawing/2014/main" id="{66DA1B13-5EEC-87F1-B390-F7FFFB5DA83F}"/>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sp>
        <p:nvSpPr>
          <p:cNvPr id="26" name="!!WhiteBG">
            <a:extLst>
              <a:ext uri="{FF2B5EF4-FFF2-40B4-BE49-F238E27FC236}">
                <a16:creationId xmlns:a16="http://schemas.microsoft.com/office/drawing/2014/main" id="{15066B4C-C6EF-EFFC-001A-411465BBB5D6}"/>
              </a:ext>
            </a:extLst>
          </p:cNvPr>
          <p:cNvSpPr/>
          <p:nvPr/>
        </p:nvSpPr>
        <p:spPr>
          <a:xfrm>
            <a:off x="1" y="501730"/>
            <a:ext cx="12192000" cy="871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Rolling out the MBI to your team</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5"/>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976434627"/>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MindGarden">
            <a:extLst>
              <a:ext uri="{FF2B5EF4-FFF2-40B4-BE49-F238E27FC236}">
                <a16:creationId xmlns:a16="http://schemas.microsoft.com/office/drawing/2014/main" id="{C9128715-EB88-B054-B5B3-F901D12E9241}"/>
              </a:ext>
            </a:extLst>
          </p:cNvPr>
          <p:cNvPicPr>
            <a:picLocks noChangeAspect="1"/>
          </p:cNvPicPr>
          <p:nvPr/>
        </p:nvPicPr>
        <p:blipFill>
          <a:blip r:embed="rId3"/>
          <a:stretch>
            <a:fillRect/>
          </a:stretch>
        </p:blipFill>
        <p:spPr>
          <a:xfrm>
            <a:off x="3424677" y="1446975"/>
            <a:ext cx="8767323" cy="5411025"/>
          </a:xfrm>
          <a:prstGeom prst="rect">
            <a:avLst/>
          </a:prstGeom>
        </p:spPr>
      </p:pic>
      <p:sp>
        <p:nvSpPr>
          <p:cNvPr id="3" name="!!URL">
            <a:extLst>
              <a:ext uri="{FF2B5EF4-FFF2-40B4-BE49-F238E27FC236}">
                <a16:creationId xmlns:a16="http://schemas.microsoft.com/office/drawing/2014/main" id="{82CFC472-62D9-4901-9B54-BDC3E9C5F01E}"/>
              </a:ext>
            </a:extLst>
          </p:cNvPr>
          <p:cNvSpPr txBox="1"/>
          <p:nvPr/>
        </p:nvSpPr>
        <p:spPr>
          <a:xfrm>
            <a:off x="9798396" y="6457890"/>
            <a:ext cx="2393604"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MindGarden.com</a:t>
            </a:r>
          </a:p>
        </p:txBody>
      </p:sp>
      <p:sp>
        <p:nvSpPr>
          <p:cNvPr id="6" name="Text 1">
            <a:extLst>
              <a:ext uri="{FF2B5EF4-FFF2-40B4-BE49-F238E27FC236}">
                <a16:creationId xmlns:a16="http://schemas.microsoft.com/office/drawing/2014/main" id="{4CEBFB0D-16B9-4E15-3DAD-2CF5CBA0404C}"/>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7" name="!!MBI Circle">
            <a:extLst>
              <a:ext uri="{FF2B5EF4-FFF2-40B4-BE49-F238E27FC236}">
                <a16:creationId xmlns:a16="http://schemas.microsoft.com/office/drawing/2014/main" id="{1ECE1DF6-5BBD-9C0F-2C25-956C6DC1348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8" name="Text 1">
            <a:extLst>
              <a:ext uri="{FF2B5EF4-FFF2-40B4-BE49-F238E27FC236}">
                <a16:creationId xmlns:a16="http://schemas.microsoft.com/office/drawing/2014/main" id="{388F73BC-E1A8-2DD5-0CE0-6F1CCFAB91F8}"/>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sp>
        <p:nvSpPr>
          <p:cNvPr id="26" name="!!WhiteBG">
            <a:extLst>
              <a:ext uri="{FF2B5EF4-FFF2-40B4-BE49-F238E27FC236}">
                <a16:creationId xmlns:a16="http://schemas.microsoft.com/office/drawing/2014/main" id="{15066B4C-C6EF-EFFC-001A-411465BBB5D6}"/>
              </a:ext>
            </a:extLst>
          </p:cNvPr>
          <p:cNvSpPr/>
          <p:nvPr/>
        </p:nvSpPr>
        <p:spPr>
          <a:xfrm>
            <a:off x="1" y="501730"/>
            <a:ext cx="12192000" cy="871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Rolling out the MBI to your team</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5"/>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Red highlight 3">
            <a:extLst>
              <a:ext uri="{FF2B5EF4-FFF2-40B4-BE49-F238E27FC236}">
                <a16:creationId xmlns:a16="http://schemas.microsoft.com/office/drawing/2014/main" id="{E1B97FC1-5A0C-B42D-B669-F64F29BBD06F}"/>
              </a:ext>
            </a:extLst>
          </p:cNvPr>
          <p:cNvSpPr/>
          <p:nvPr/>
        </p:nvSpPr>
        <p:spPr bwMode="auto">
          <a:xfrm>
            <a:off x="9798396" y="6439537"/>
            <a:ext cx="2387198" cy="378759"/>
          </a:xfrm>
          <a:prstGeom prst="roundRect">
            <a:avLst/>
          </a:prstGeom>
          <a:noFill/>
          <a:ln w="2540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spTree>
    <p:extLst>
      <p:ext uri="{BB962C8B-B14F-4D97-AF65-F5344CB8AC3E}">
        <p14:creationId xmlns:p14="http://schemas.microsoft.com/office/powerpoint/2010/main" val="6833685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Manual pic">
            <a:extLst>
              <a:ext uri="{FF2B5EF4-FFF2-40B4-BE49-F238E27FC236}">
                <a16:creationId xmlns:a16="http://schemas.microsoft.com/office/drawing/2014/main" id="{651B3CD3-0E48-589C-CF46-48BEF5621503}"/>
              </a:ext>
            </a:extLst>
          </p:cNvPr>
          <p:cNvPicPr>
            <a:picLocks noChangeAspect="1"/>
          </p:cNvPicPr>
          <p:nvPr/>
        </p:nvPicPr>
        <p:blipFill>
          <a:blip r:embed="rId3"/>
          <a:stretch>
            <a:fillRect/>
          </a:stretch>
        </p:blipFill>
        <p:spPr>
          <a:xfrm>
            <a:off x="3714072" y="9292071"/>
            <a:ext cx="1133699" cy="1141915"/>
          </a:xfrm>
          <a:prstGeom prst="rect">
            <a:avLst/>
          </a:prstGeom>
        </p:spPr>
      </p:pic>
      <p:sp>
        <p:nvSpPr>
          <p:cNvPr id="8" name="!!Manual text">
            <a:extLst>
              <a:ext uri="{FF2B5EF4-FFF2-40B4-BE49-F238E27FC236}">
                <a16:creationId xmlns:a16="http://schemas.microsoft.com/office/drawing/2014/main" id="{37EC03E1-74AE-FEF8-A4F8-6BC415E75E40}"/>
              </a:ext>
            </a:extLst>
          </p:cNvPr>
          <p:cNvSpPr txBox="1"/>
          <p:nvPr/>
        </p:nvSpPr>
        <p:spPr>
          <a:xfrm>
            <a:off x="4899199" y="9356504"/>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Burnout Inventory Manual</a:t>
            </a:r>
          </a:p>
          <a:p>
            <a:endParaRPr lang="en-US" sz="2000" b="1"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$50.00</a:t>
            </a:r>
            <a:r>
              <a:rPr lang="en-US" sz="2000" dirty="0">
                <a:solidFill>
                  <a:srgbClr val="2D3E50"/>
                </a:solidFill>
                <a:latin typeface="Roboto Light" panose="02000000000000000000" pitchFamily="2" charset="0"/>
                <a:ea typeface="Roboto Light" panose="02000000000000000000" pitchFamily="2" charset="0"/>
              </a:rPr>
              <a:t> – Only need 1</a:t>
            </a:r>
            <a:endParaRPr lang="en-US" sz="2000" b="1" dirty="0">
              <a:solidFill>
                <a:srgbClr val="2D3E50"/>
              </a:solidFill>
              <a:latin typeface="Roboto Light" panose="02000000000000000000" pitchFamily="2" charset="0"/>
              <a:ea typeface="Roboto Light" panose="02000000000000000000" pitchFamily="2" charset="0"/>
            </a:endParaRPr>
          </a:p>
        </p:txBody>
      </p:sp>
      <p:pic>
        <p:nvPicPr>
          <p:cNvPr id="10" name="!!Host pic">
            <a:extLst>
              <a:ext uri="{FF2B5EF4-FFF2-40B4-BE49-F238E27FC236}">
                <a16:creationId xmlns:a16="http://schemas.microsoft.com/office/drawing/2014/main" id="{26551F36-6C26-3A45-2A08-673D8FF1A27B}"/>
              </a:ext>
            </a:extLst>
          </p:cNvPr>
          <p:cNvPicPr>
            <a:picLocks noChangeAspect="1"/>
          </p:cNvPicPr>
          <p:nvPr/>
        </p:nvPicPr>
        <p:blipFill>
          <a:blip r:embed="rId4"/>
          <a:stretch>
            <a:fillRect/>
          </a:stretch>
        </p:blipFill>
        <p:spPr>
          <a:xfrm>
            <a:off x="3714072" y="12242881"/>
            <a:ext cx="1133699" cy="1141915"/>
          </a:xfrm>
          <a:prstGeom prst="rect">
            <a:avLst/>
          </a:prstGeom>
        </p:spPr>
      </p:pic>
      <p:sp>
        <p:nvSpPr>
          <p:cNvPr id="11" name="!!Host text">
            <a:extLst>
              <a:ext uri="{FF2B5EF4-FFF2-40B4-BE49-F238E27FC236}">
                <a16:creationId xmlns:a16="http://schemas.microsoft.com/office/drawing/2014/main" id="{2436D2B1-DDF2-7D10-0F76-3BE149C0A8E3}"/>
              </a:ext>
            </a:extLst>
          </p:cNvPr>
          <p:cNvSpPr txBox="1"/>
          <p:nvPr/>
        </p:nvSpPr>
        <p:spPr>
          <a:xfrm>
            <a:off x="4899199" y="12265700"/>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Transform Survey Hosting</a:t>
            </a:r>
          </a:p>
          <a:p>
            <a:endParaRPr lang="en-US" sz="2000" b="1"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$2.50 per person</a:t>
            </a:r>
          </a:p>
        </p:txBody>
      </p:sp>
      <p:pic>
        <p:nvPicPr>
          <p:cNvPr id="12" name="!!Ind pic">
            <a:extLst>
              <a:ext uri="{FF2B5EF4-FFF2-40B4-BE49-F238E27FC236}">
                <a16:creationId xmlns:a16="http://schemas.microsoft.com/office/drawing/2014/main" id="{52BE7A65-C78C-7A6D-809B-3C9D4DE1760D}"/>
              </a:ext>
            </a:extLst>
          </p:cNvPr>
          <p:cNvPicPr>
            <a:picLocks noChangeAspect="1"/>
          </p:cNvPicPr>
          <p:nvPr/>
        </p:nvPicPr>
        <p:blipFill>
          <a:blip r:embed="rId5"/>
          <a:stretch>
            <a:fillRect/>
          </a:stretch>
        </p:blipFill>
        <p:spPr>
          <a:xfrm>
            <a:off x="3714072" y="16649734"/>
            <a:ext cx="1133699" cy="1141974"/>
          </a:xfrm>
          <a:prstGeom prst="rect">
            <a:avLst/>
          </a:prstGeom>
        </p:spPr>
      </p:pic>
      <p:sp>
        <p:nvSpPr>
          <p:cNvPr id="13" name="!!Ind text">
            <a:extLst>
              <a:ext uri="{FF2B5EF4-FFF2-40B4-BE49-F238E27FC236}">
                <a16:creationId xmlns:a16="http://schemas.microsoft.com/office/drawing/2014/main" id="{E7D69D20-5CA8-A6BA-FDDB-DA0F4C8860D3}"/>
              </a:ext>
            </a:extLst>
          </p:cNvPr>
          <p:cNvSpPr txBox="1"/>
          <p:nvPr/>
        </p:nvSpPr>
        <p:spPr>
          <a:xfrm>
            <a:off x="4928228" y="16649733"/>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Individual Report</a:t>
            </a:r>
            <a:br>
              <a:rPr lang="en-US" sz="2000" dirty="0">
                <a:solidFill>
                  <a:srgbClr val="2D3E50"/>
                </a:solidFill>
                <a:latin typeface="Roboto Light" panose="02000000000000000000" pitchFamily="2" charset="0"/>
                <a:ea typeface="Roboto Light" panose="02000000000000000000" pitchFamily="2" charset="0"/>
              </a:rPr>
            </a:br>
            <a:endParaRPr lang="en-US" sz="2000"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$2.50 per person</a:t>
            </a:r>
          </a:p>
        </p:txBody>
      </p:sp>
      <p:pic>
        <p:nvPicPr>
          <p:cNvPr id="14" name="!!Grp pic">
            <a:extLst>
              <a:ext uri="{FF2B5EF4-FFF2-40B4-BE49-F238E27FC236}">
                <a16:creationId xmlns:a16="http://schemas.microsoft.com/office/drawing/2014/main" id="{F5846723-84D4-7BF5-E1AB-0BDF4F33AFCA}"/>
              </a:ext>
            </a:extLst>
          </p:cNvPr>
          <p:cNvPicPr>
            <a:picLocks noChangeAspect="1"/>
          </p:cNvPicPr>
          <p:nvPr/>
        </p:nvPicPr>
        <p:blipFill>
          <a:blip r:embed="rId6"/>
          <a:stretch>
            <a:fillRect/>
          </a:stretch>
        </p:blipFill>
        <p:spPr>
          <a:xfrm>
            <a:off x="3714071" y="24593500"/>
            <a:ext cx="1133699" cy="1133699"/>
          </a:xfrm>
          <a:prstGeom prst="rect">
            <a:avLst/>
          </a:prstGeom>
        </p:spPr>
      </p:pic>
      <p:sp>
        <p:nvSpPr>
          <p:cNvPr id="15" name="!!Grp text">
            <a:extLst>
              <a:ext uri="{FF2B5EF4-FFF2-40B4-BE49-F238E27FC236}">
                <a16:creationId xmlns:a16="http://schemas.microsoft.com/office/drawing/2014/main" id="{11D0B0A2-DB87-AA97-B7C6-CCF63DEB13F4}"/>
              </a:ext>
            </a:extLst>
          </p:cNvPr>
          <p:cNvSpPr txBox="1"/>
          <p:nvPr/>
        </p:nvSpPr>
        <p:spPr>
          <a:xfrm>
            <a:off x="4928228" y="24593500"/>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Group Report</a:t>
            </a:r>
            <a:endParaRPr lang="en-US" sz="2000" i="1" dirty="0">
              <a:solidFill>
                <a:srgbClr val="2D3E50"/>
              </a:solidFill>
              <a:latin typeface="Roboto Thin" panose="02000000000000000000" pitchFamily="2" charset="0"/>
              <a:ea typeface="Roboto Thin" panose="02000000000000000000" pitchFamily="2" charset="0"/>
            </a:endParaRPr>
          </a:p>
          <a:p>
            <a:endParaRPr lang="en-US" sz="2000" b="1"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$200 per report</a:t>
            </a:r>
          </a:p>
        </p:txBody>
      </p:sp>
      <p:pic>
        <p:nvPicPr>
          <p:cNvPr id="2" name="!!MindGarden">
            <a:extLst>
              <a:ext uri="{FF2B5EF4-FFF2-40B4-BE49-F238E27FC236}">
                <a16:creationId xmlns:a16="http://schemas.microsoft.com/office/drawing/2014/main" id="{C9128715-EB88-B054-B5B3-F901D12E9241}"/>
              </a:ext>
            </a:extLst>
          </p:cNvPr>
          <p:cNvPicPr>
            <a:picLocks noChangeAspect="1"/>
          </p:cNvPicPr>
          <p:nvPr/>
        </p:nvPicPr>
        <p:blipFill>
          <a:blip r:embed="rId7"/>
          <a:stretch>
            <a:fillRect/>
          </a:stretch>
        </p:blipFill>
        <p:spPr>
          <a:xfrm>
            <a:off x="3424677" y="-638629"/>
            <a:ext cx="12146565" cy="7496629"/>
          </a:xfrm>
          <a:prstGeom prst="rect">
            <a:avLst/>
          </a:prstGeom>
        </p:spPr>
      </p:pic>
      <p:sp>
        <p:nvSpPr>
          <p:cNvPr id="3" name="!!URL">
            <a:extLst>
              <a:ext uri="{FF2B5EF4-FFF2-40B4-BE49-F238E27FC236}">
                <a16:creationId xmlns:a16="http://schemas.microsoft.com/office/drawing/2014/main" id="{82CFC472-62D9-4901-9B54-BDC3E9C5F01E}"/>
              </a:ext>
            </a:extLst>
          </p:cNvPr>
          <p:cNvSpPr txBox="1"/>
          <p:nvPr/>
        </p:nvSpPr>
        <p:spPr>
          <a:xfrm>
            <a:off x="9798396" y="6457890"/>
            <a:ext cx="2393604"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MindGarden.com</a:t>
            </a:r>
          </a:p>
        </p:txBody>
      </p:sp>
      <p:sp>
        <p:nvSpPr>
          <p:cNvPr id="6" name="Text 1">
            <a:extLst>
              <a:ext uri="{FF2B5EF4-FFF2-40B4-BE49-F238E27FC236}">
                <a16:creationId xmlns:a16="http://schemas.microsoft.com/office/drawing/2014/main" id="{3BF49A0E-AA55-641F-7FDC-054D06D4C185}"/>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7" name="!!MBI Circle">
            <a:extLst>
              <a:ext uri="{FF2B5EF4-FFF2-40B4-BE49-F238E27FC236}">
                <a16:creationId xmlns:a16="http://schemas.microsoft.com/office/drawing/2014/main" id="{8F2ECB6A-79CA-3D3A-BEC9-18A17D073138}"/>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18" name="Text 1">
            <a:extLst>
              <a:ext uri="{FF2B5EF4-FFF2-40B4-BE49-F238E27FC236}">
                <a16:creationId xmlns:a16="http://schemas.microsoft.com/office/drawing/2014/main" id="{96106F9E-8845-C493-C1E1-09E1EFA2D549}"/>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sp>
        <p:nvSpPr>
          <p:cNvPr id="26" name="!!WhiteBG">
            <a:extLst>
              <a:ext uri="{FF2B5EF4-FFF2-40B4-BE49-F238E27FC236}">
                <a16:creationId xmlns:a16="http://schemas.microsoft.com/office/drawing/2014/main" id="{15066B4C-C6EF-EFFC-001A-411465BBB5D6}"/>
              </a:ext>
            </a:extLst>
          </p:cNvPr>
          <p:cNvSpPr/>
          <p:nvPr/>
        </p:nvSpPr>
        <p:spPr>
          <a:xfrm>
            <a:off x="1" y="501730"/>
            <a:ext cx="12192000" cy="871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Rolling out the MBI to your team</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9"/>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Red highlight 3">
            <a:extLst>
              <a:ext uri="{FF2B5EF4-FFF2-40B4-BE49-F238E27FC236}">
                <a16:creationId xmlns:a16="http://schemas.microsoft.com/office/drawing/2014/main" id="{96E0DBCE-DC4B-F1CC-C8F7-BF0D3A80A35C}"/>
              </a:ext>
            </a:extLst>
          </p:cNvPr>
          <p:cNvSpPr/>
          <p:nvPr/>
        </p:nvSpPr>
        <p:spPr bwMode="auto">
          <a:xfrm>
            <a:off x="6597147" y="6052456"/>
            <a:ext cx="2387198" cy="378759"/>
          </a:xfrm>
          <a:prstGeom prst="roundRect">
            <a:avLst/>
          </a:prstGeom>
          <a:noFill/>
          <a:ln w="2540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spTree>
    <p:extLst>
      <p:ext uri="{BB962C8B-B14F-4D97-AF65-F5344CB8AC3E}">
        <p14:creationId xmlns:p14="http://schemas.microsoft.com/office/powerpoint/2010/main" val="1318025198"/>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Manual pic">
            <a:extLst>
              <a:ext uri="{FF2B5EF4-FFF2-40B4-BE49-F238E27FC236}">
                <a16:creationId xmlns:a16="http://schemas.microsoft.com/office/drawing/2014/main" id="{E53C8130-DF8D-568D-AA78-ECD3937709E7}"/>
              </a:ext>
            </a:extLst>
          </p:cNvPr>
          <p:cNvPicPr>
            <a:picLocks noChangeAspect="1"/>
          </p:cNvPicPr>
          <p:nvPr/>
        </p:nvPicPr>
        <p:blipFill>
          <a:blip r:embed="rId3"/>
          <a:stretch>
            <a:fillRect/>
          </a:stretch>
        </p:blipFill>
        <p:spPr>
          <a:xfrm>
            <a:off x="3714072" y="1526925"/>
            <a:ext cx="1133699" cy="1141915"/>
          </a:xfrm>
          <a:prstGeom prst="rect">
            <a:avLst/>
          </a:prstGeom>
        </p:spPr>
      </p:pic>
      <p:sp>
        <p:nvSpPr>
          <p:cNvPr id="12" name="!!Manual text">
            <a:extLst>
              <a:ext uri="{FF2B5EF4-FFF2-40B4-BE49-F238E27FC236}">
                <a16:creationId xmlns:a16="http://schemas.microsoft.com/office/drawing/2014/main" id="{72F0E32C-3940-715E-2899-48EAC31E2524}"/>
              </a:ext>
            </a:extLst>
          </p:cNvPr>
          <p:cNvSpPr txBox="1"/>
          <p:nvPr/>
        </p:nvSpPr>
        <p:spPr>
          <a:xfrm>
            <a:off x="4899199" y="1591358"/>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Burnout Inventory Manual</a:t>
            </a:r>
          </a:p>
          <a:p>
            <a:endParaRPr lang="en-US" sz="2000" b="1"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$50.00</a:t>
            </a:r>
            <a:r>
              <a:rPr lang="en-US" sz="2000" dirty="0">
                <a:solidFill>
                  <a:srgbClr val="2D3E50"/>
                </a:solidFill>
                <a:latin typeface="Roboto Light" panose="02000000000000000000" pitchFamily="2" charset="0"/>
                <a:ea typeface="Roboto Light" panose="02000000000000000000" pitchFamily="2" charset="0"/>
              </a:rPr>
              <a:t> – Only need 1</a:t>
            </a:r>
            <a:endParaRPr lang="en-US" sz="2000" b="1" dirty="0">
              <a:solidFill>
                <a:srgbClr val="2D3E50"/>
              </a:solidFill>
              <a:latin typeface="Roboto Light" panose="02000000000000000000" pitchFamily="2" charset="0"/>
              <a:ea typeface="Roboto Light" panose="02000000000000000000" pitchFamily="2" charset="0"/>
            </a:endParaRPr>
          </a:p>
        </p:txBody>
      </p:sp>
      <p:pic>
        <p:nvPicPr>
          <p:cNvPr id="14" name="!!Host pic">
            <a:extLst>
              <a:ext uri="{FF2B5EF4-FFF2-40B4-BE49-F238E27FC236}">
                <a16:creationId xmlns:a16="http://schemas.microsoft.com/office/drawing/2014/main" id="{5369063E-BF0F-7E41-2BE6-1AFF41F52F58}"/>
              </a:ext>
            </a:extLst>
          </p:cNvPr>
          <p:cNvPicPr>
            <a:picLocks noChangeAspect="1"/>
          </p:cNvPicPr>
          <p:nvPr/>
        </p:nvPicPr>
        <p:blipFill>
          <a:blip r:embed="rId4"/>
          <a:stretch>
            <a:fillRect/>
          </a:stretch>
        </p:blipFill>
        <p:spPr>
          <a:xfrm>
            <a:off x="3714072" y="2766920"/>
            <a:ext cx="1133699" cy="1141915"/>
          </a:xfrm>
          <a:prstGeom prst="rect">
            <a:avLst/>
          </a:prstGeom>
        </p:spPr>
      </p:pic>
      <p:sp>
        <p:nvSpPr>
          <p:cNvPr id="15" name="!!Host text">
            <a:extLst>
              <a:ext uri="{FF2B5EF4-FFF2-40B4-BE49-F238E27FC236}">
                <a16:creationId xmlns:a16="http://schemas.microsoft.com/office/drawing/2014/main" id="{73527595-8C32-209F-D3B3-3AE05015F49B}"/>
              </a:ext>
            </a:extLst>
          </p:cNvPr>
          <p:cNvSpPr txBox="1"/>
          <p:nvPr/>
        </p:nvSpPr>
        <p:spPr>
          <a:xfrm>
            <a:off x="4899199" y="2789739"/>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Transform Survey Hosting</a:t>
            </a:r>
          </a:p>
          <a:p>
            <a:endParaRPr lang="en-US" sz="2000" b="1"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$2.50 per person</a:t>
            </a:r>
          </a:p>
        </p:txBody>
      </p:sp>
      <p:pic>
        <p:nvPicPr>
          <p:cNvPr id="18" name="!!Ind pic">
            <a:extLst>
              <a:ext uri="{FF2B5EF4-FFF2-40B4-BE49-F238E27FC236}">
                <a16:creationId xmlns:a16="http://schemas.microsoft.com/office/drawing/2014/main" id="{1C114426-856B-12C3-EB89-E1A75834842F}"/>
              </a:ext>
            </a:extLst>
          </p:cNvPr>
          <p:cNvPicPr>
            <a:picLocks noChangeAspect="1"/>
          </p:cNvPicPr>
          <p:nvPr/>
        </p:nvPicPr>
        <p:blipFill>
          <a:blip r:embed="rId5"/>
          <a:stretch>
            <a:fillRect/>
          </a:stretch>
        </p:blipFill>
        <p:spPr>
          <a:xfrm>
            <a:off x="3714072" y="3988121"/>
            <a:ext cx="1133699" cy="1141974"/>
          </a:xfrm>
          <a:prstGeom prst="rect">
            <a:avLst/>
          </a:prstGeom>
        </p:spPr>
      </p:pic>
      <p:sp>
        <p:nvSpPr>
          <p:cNvPr id="23" name="!!Ind text">
            <a:extLst>
              <a:ext uri="{FF2B5EF4-FFF2-40B4-BE49-F238E27FC236}">
                <a16:creationId xmlns:a16="http://schemas.microsoft.com/office/drawing/2014/main" id="{A8F5F88B-4E0E-4D82-9A32-4B7268911CA3}"/>
              </a:ext>
            </a:extLst>
          </p:cNvPr>
          <p:cNvSpPr txBox="1"/>
          <p:nvPr/>
        </p:nvSpPr>
        <p:spPr>
          <a:xfrm>
            <a:off x="4928228" y="3988120"/>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Individual Report</a:t>
            </a:r>
            <a:br>
              <a:rPr lang="en-US" sz="2000" dirty="0">
                <a:solidFill>
                  <a:srgbClr val="2D3E50"/>
                </a:solidFill>
                <a:latin typeface="Roboto Light" panose="02000000000000000000" pitchFamily="2" charset="0"/>
                <a:ea typeface="Roboto Light" panose="02000000000000000000" pitchFamily="2" charset="0"/>
              </a:rPr>
            </a:br>
            <a:endParaRPr lang="en-US" sz="2000"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$2.50 per person</a:t>
            </a:r>
          </a:p>
        </p:txBody>
      </p:sp>
      <p:pic>
        <p:nvPicPr>
          <p:cNvPr id="25" name="!!Grp pic">
            <a:extLst>
              <a:ext uri="{FF2B5EF4-FFF2-40B4-BE49-F238E27FC236}">
                <a16:creationId xmlns:a16="http://schemas.microsoft.com/office/drawing/2014/main" id="{FEA6DA41-2B3F-9560-C315-7D9B3156F049}"/>
              </a:ext>
            </a:extLst>
          </p:cNvPr>
          <p:cNvPicPr>
            <a:picLocks noChangeAspect="1"/>
          </p:cNvPicPr>
          <p:nvPr/>
        </p:nvPicPr>
        <p:blipFill>
          <a:blip r:embed="rId6"/>
          <a:stretch>
            <a:fillRect/>
          </a:stretch>
        </p:blipFill>
        <p:spPr>
          <a:xfrm>
            <a:off x="3714071" y="5265613"/>
            <a:ext cx="1133699" cy="1133699"/>
          </a:xfrm>
          <a:prstGeom prst="rect">
            <a:avLst/>
          </a:prstGeom>
        </p:spPr>
      </p:pic>
      <p:sp>
        <p:nvSpPr>
          <p:cNvPr id="27" name="!!Grp text">
            <a:extLst>
              <a:ext uri="{FF2B5EF4-FFF2-40B4-BE49-F238E27FC236}">
                <a16:creationId xmlns:a16="http://schemas.microsoft.com/office/drawing/2014/main" id="{841C693E-9A79-4FE7-29DA-CE246D5285CA}"/>
              </a:ext>
            </a:extLst>
          </p:cNvPr>
          <p:cNvSpPr txBox="1"/>
          <p:nvPr/>
        </p:nvSpPr>
        <p:spPr>
          <a:xfrm>
            <a:off x="4928228" y="5265613"/>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Group Report</a:t>
            </a:r>
            <a:endParaRPr lang="en-US" sz="2000" i="1" dirty="0">
              <a:solidFill>
                <a:srgbClr val="2D3E50"/>
              </a:solidFill>
              <a:latin typeface="Roboto Thin" panose="02000000000000000000" pitchFamily="2" charset="0"/>
              <a:ea typeface="Roboto Thin" panose="02000000000000000000" pitchFamily="2" charset="0"/>
            </a:endParaRPr>
          </a:p>
          <a:p>
            <a:endParaRPr lang="en-US" sz="2000" b="1"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$200 per report</a:t>
            </a:r>
          </a:p>
        </p:txBody>
      </p:sp>
      <p:pic>
        <p:nvPicPr>
          <p:cNvPr id="2" name="!!MindGarden">
            <a:extLst>
              <a:ext uri="{FF2B5EF4-FFF2-40B4-BE49-F238E27FC236}">
                <a16:creationId xmlns:a16="http://schemas.microsoft.com/office/drawing/2014/main" id="{C9128715-EB88-B054-B5B3-F901D12E9241}"/>
              </a:ext>
            </a:extLst>
          </p:cNvPr>
          <p:cNvPicPr>
            <a:picLocks noChangeAspect="1"/>
          </p:cNvPicPr>
          <p:nvPr/>
        </p:nvPicPr>
        <p:blipFill>
          <a:blip r:embed="rId7"/>
          <a:stretch>
            <a:fillRect/>
          </a:stretch>
        </p:blipFill>
        <p:spPr>
          <a:xfrm>
            <a:off x="3424677" y="-7765147"/>
            <a:ext cx="12146565" cy="7496629"/>
          </a:xfrm>
          <a:prstGeom prst="rect">
            <a:avLst/>
          </a:prstGeom>
        </p:spPr>
      </p:pic>
      <p:sp>
        <p:nvSpPr>
          <p:cNvPr id="3" name="!!URL">
            <a:extLst>
              <a:ext uri="{FF2B5EF4-FFF2-40B4-BE49-F238E27FC236}">
                <a16:creationId xmlns:a16="http://schemas.microsoft.com/office/drawing/2014/main" id="{82CFC472-62D9-4901-9B54-BDC3E9C5F01E}"/>
              </a:ext>
            </a:extLst>
          </p:cNvPr>
          <p:cNvSpPr txBox="1"/>
          <p:nvPr/>
        </p:nvSpPr>
        <p:spPr>
          <a:xfrm>
            <a:off x="9798396" y="6457890"/>
            <a:ext cx="2393604"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MindGarden.com</a:t>
            </a:r>
          </a:p>
        </p:txBody>
      </p:sp>
      <p:sp>
        <p:nvSpPr>
          <p:cNvPr id="6" name="Text 1">
            <a:extLst>
              <a:ext uri="{FF2B5EF4-FFF2-40B4-BE49-F238E27FC236}">
                <a16:creationId xmlns:a16="http://schemas.microsoft.com/office/drawing/2014/main" id="{62F7A1C6-C8FD-B5FB-9CC3-356F288F2018}"/>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7" name="!!MBI Circle">
            <a:extLst>
              <a:ext uri="{FF2B5EF4-FFF2-40B4-BE49-F238E27FC236}">
                <a16:creationId xmlns:a16="http://schemas.microsoft.com/office/drawing/2014/main" id="{387144C6-46F9-6895-5CDA-278193EB0CEB}"/>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8" name="Text 1">
            <a:extLst>
              <a:ext uri="{FF2B5EF4-FFF2-40B4-BE49-F238E27FC236}">
                <a16:creationId xmlns:a16="http://schemas.microsoft.com/office/drawing/2014/main" id="{03B88F28-4D58-DFFB-47FD-B62891530702}"/>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sp>
        <p:nvSpPr>
          <p:cNvPr id="26" name="!!WhiteBG">
            <a:extLst>
              <a:ext uri="{FF2B5EF4-FFF2-40B4-BE49-F238E27FC236}">
                <a16:creationId xmlns:a16="http://schemas.microsoft.com/office/drawing/2014/main" id="{15066B4C-C6EF-EFFC-001A-411465BBB5D6}"/>
              </a:ext>
            </a:extLst>
          </p:cNvPr>
          <p:cNvSpPr/>
          <p:nvPr/>
        </p:nvSpPr>
        <p:spPr>
          <a:xfrm>
            <a:off x="1" y="501730"/>
            <a:ext cx="12192000" cy="871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Rolling out the MBI to your team</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9"/>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Red highlight 3">
            <a:extLst>
              <a:ext uri="{FF2B5EF4-FFF2-40B4-BE49-F238E27FC236}">
                <a16:creationId xmlns:a16="http://schemas.microsoft.com/office/drawing/2014/main" id="{E5382131-995B-E7FB-456B-F723E0EB6E0D}"/>
              </a:ext>
            </a:extLst>
          </p:cNvPr>
          <p:cNvSpPr/>
          <p:nvPr/>
        </p:nvSpPr>
        <p:spPr bwMode="auto">
          <a:xfrm>
            <a:off x="6597147" y="-1074062"/>
            <a:ext cx="2387198" cy="378759"/>
          </a:xfrm>
          <a:prstGeom prst="roundRect">
            <a:avLst/>
          </a:prstGeom>
          <a:noFill/>
          <a:ln w="2540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spTree>
    <p:extLst>
      <p:ext uri="{BB962C8B-B14F-4D97-AF65-F5344CB8AC3E}">
        <p14:creationId xmlns:p14="http://schemas.microsoft.com/office/powerpoint/2010/main" val="10839779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Char"/>
      </p:transition>
    </mc:Choice>
    <mc:Fallback xmlns="">
      <p:transition spd="slow">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Manual pic">
            <a:extLst>
              <a:ext uri="{FF2B5EF4-FFF2-40B4-BE49-F238E27FC236}">
                <a16:creationId xmlns:a16="http://schemas.microsoft.com/office/drawing/2014/main" id="{E53C8130-DF8D-568D-AA78-ECD3937709E7}"/>
              </a:ext>
            </a:extLst>
          </p:cNvPr>
          <p:cNvPicPr>
            <a:picLocks noChangeAspect="1"/>
          </p:cNvPicPr>
          <p:nvPr/>
        </p:nvPicPr>
        <p:blipFill>
          <a:blip r:embed="rId3"/>
          <a:stretch>
            <a:fillRect/>
          </a:stretch>
        </p:blipFill>
        <p:spPr>
          <a:xfrm>
            <a:off x="3714072" y="1526925"/>
            <a:ext cx="1133699" cy="1141915"/>
          </a:xfrm>
          <a:prstGeom prst="rect">
            <a:avLst/>
          </a:prstGeom>
        </p:spPr>
      </p:pic>
      <p:sp>
        <p:nvSpPr>
          <p:cNvPr id="12" name="!!Manual text">
            <a:extLst>
              <a:ext uri="{FF2B5EF4-FFF2-40B4-BE49-F238E27FC236}">
                <a16:creationId xmlns:a16="http://schemas.microsoft.com/office/drawing/2014/main" id="{72F0E32C-3940-715E-2899-48EAC31E2524}"/>
              </a:ext>
            </a:extLst>
          </p:cNvPr>
          <p:cNvSpPr txBox="1"/>
          <p:nvPr/>
        </p:nvSpPr>
        <p:spPr>
          <a:xfrm>
            <a:off x="4899199" y="1591358"/>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Burnout Inventory Manual</a:t>
            </a:r>
          </a:p>
          <a:p>
            <a:endParaRPr lang="en-US" sz="2000" b="1"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$50.00</a:t>
            </a:r>
            <a:r>
              <a:rPr lang="en-US" sz="2000" dirty="0">
                <a:solidFill>
                  <a:srgbClr val="2D3E50"/>
                </a:solidFill>
                <a:latin typeface="Roboto Light" panose="02000000000000000000" pitchFamily="2" charset="0"/>
                <a:ea typeface="Roboto Light" panose="02000000000000000000" pitchFamily="2" charset="0"/>
              </a:rPr>
              <a:t> – Only need 1</a:t>
            </a:r>
            <a:endParaRPr lang="en-US" sz="2000" b="1" dirty="0">
              <a:solidFill>
                <a:srgbClr val="2D3E50"/>
              </a:solidFill>
              <a:latin typeface="Roboto Light" panose="02000000000000000000" pitchFamily="2" charset="0"/>
              <a:ea typeface="Roboto Light" panose="02000000000000000000" pitchFamily="2" charset="0"/>
            </a:endParaRPr>
          </a:p>
        </p:txBody>
      </p:sp>
      <p:pic>
        <p:nvPicPr>
          <p:cNvPr id="14" name="!!Host pic">
            <a:extLst>
              <a:ext uri="{FF2B5EF4-FFF2-40B4-BE49-F238E27FC236}">
                <a16:creationId xmlns:a16="http://schemas.microsoft.com/office/drawing/2014/main" id="{5369063E-BF0F-7E41-2BE6-1AFF41F52F58}"/>
              </a:ext>
            </a:extLst>
          </p:cNvPr>
          <p:cNvPicPr>
            <a:picLocks noChangeAspect="1"/>
          </p:cNvPicPr>
          <p:nvPr/>
        </p:nvPicPr>
        <p:blipFill>
          <a:blip r:embed="rId4"/>
          <a:stretch>
            <a:fillRect/>
          </a:stretch>
        </p:blipFill>
        <p:spPr>
          <a:xfrm>
            <a:off x="3714072" y="2766920"/>
            <a:ext cx="1133699" cy="1141915"/>
          </a:xfrm>
          <a:prstGeom prst="rect">
            <a:avLst/>
          </a:prstGeom>
        </p:spPr>
      </p:pic>
      <p:sp>
        <p:nvSpPr>
          <p:cNvPr id="15" name="!!Host text">
            <a:extLst>
              <a:ext uri="{FF2B5EF4-FFF2-40B4-BE49-F238E27FC236}">
                <a16:creationId xmlns:a16="http://schemas.microsoft.com/office/drawing/2014/main" id="{73527595-8C32-209F-D3B3-3AE05015F49B}"/>
              </a:ext>
            </a:extLst>
          </p:cNvPr>
          <p:cNvSpPr txBox="1"/>
          <p:nvPr/>
        </p:nvSpPr>
        <p:spPr>
          <a:xfrm>
            <a:off x="4899199" y="2789739"/>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Transform Survey Hosting</a:t>
            </a:r>
          </a:p>
          <a:p>
            <a:endParaRPr lang="en-US" sz="2000" b="1"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$2.50 per person</a:t>
            </a:r>
          </a:p>
        </p:txBody>
      </p:sp>
      <p:pic>
        <p:nvPicPr>
          <p:cNvPr id="18" name="!!Ind pic">
            <a:extLst>
              <a:ext uri="{FF2B5EF4-FFF2-40B4-BE49-F238E27FC236}">
                <a16:creationId xmlns:a16="http://schemas.microsoft.com/office/drawing/2014/main" id="{1C114426-856B-12C3-EB89-E1A75834842F}"/>
              </a:ext>
            </a:extLst>
          </p:cNvPr>
          <p:cNvPicPr>
            <a:picLocks noChangeAspect="1"/>
          </p:cNvPicPr>
          <p:nvPr/>
        </p:nvPicPr>
        <p:blipFill>
          <a:blip r:embed="rId5">
            <a:duotone>
              <a:schemeClr val="bg2">
                <a:shade val="45000"/>
                <a:satMod val="135000"/>
              </a:schemeClr>
              <a:prstClr val="white"/>
            </a:duotone>
          </a:blip>
          <a:stretch>
            <a:fillRect/>
          </a:stretch>
        </p:blipFill>
        <p:spPr>
          <a:xfrm>
            <a:off x="3714072" y="3988121"/>
            <a:ext cx="1133699" cy="1141974"/>
          </a:xfrm>
          <a:prstGeom prst="rect">
            <a:avLst/>
          </a:prstGeom>
        </p:spPr>
      </p:pic>
      <p:sp>
        <p:nvSpPr>
          <p:cNvPr id="23" name="!!Ind text">
            <a:extLst>
              <a:ext uri="{FF2B5EF4-FFF2-40B4-BE49-F238E27FC236}">
                <a16:creationId xmlns:a16="http://schemas.microsoft.com/office/drawing/2014/main" id="{A8F5F88B-4E0E-4D82-9A32-4B7268911CA3}"/>
              </a:ext>
            </a:extLst>
          </p:cNvPr>
          <p:cNvSpPr txBox="1"/>
          <p:nvPr/>
        </p:nvSpPr>
        <p:spPr>
          <a:xfrm>
            <a:off x="4928228" y="3988120"/>
            <a:ext cx="3952617" cy="1015663"/>
          </a:xfrm>
          <a:prstGeom prst="rect">
            <a:avLst/>
          </a:prstGeom>
          <a:noFill/>
        </p:spPr>
        <p:txBody>
          <a:bodyPr wrap="square" rtlCol="0">
            <a:spAutoFit/>
          </a:bodyPr>
          <a:lstStyle/>
          <a:p>
            <a:r>
              <a:rPr lang="en-US" sz="2000" dirty="0">
                <a:solidFill>
                  <a:schemeClr val="bg1">
                    <a:lumMod val="85000"/>
                  </a:schemeClr>
                </a:solidFill>
                <a:latin typeface="Roboto Light" panose="02000000000000000000" pitchFamily="2" charset="0"/>
                <a:ea typeface="Roboto Light" panose="02000000000000000000" pitchFamily="2" charset="0"/>
              </a:rPr>
              <a:t>Individual Report</a:t>
            </a:r>
            <a:br>
              <a:rPr lang="en-US" sz="2000" dirty="0">
                <a:solidFill>
                  <a:schemeClr val="bg1">
                    <a:lumMod val="85000"/>
                  </a:schemeClr>
                </a:solidFill>
                <a:latin typeface="Roboto Light" panose="02000000000000000000" pitchFamily="2" charset="0"/>
                <a:ea typeface="Roboto Light" panose="02000000000000000000" pitchFamily="2" charset="0"/>
              </a:rPr>
            </a:br>
            <a:endParaRPr lang="en-US" sz="2000" dirty="0">
              <a:solidFill>
                <a:schemeClr val="bg1">
                  <a:lumMod val="85000"/>
                </a:schemeClr>
              </a:solidFill>
              <a:latin typeface="Roboto Light" panose="02000000000000000000" pitchFamily="2" charset="0"/>
              <a:ea typeface="Roboto Light" panose="02000000000000000000" pitchFamily="2" charset="0"/>
            </a:endParaRPr>
          </a:p>
          <a:p>
            <a:r>
              <a:rPr lang="en-US" sz="2000" b="1" dirty="0">
                <a:solidFill>
                  <a:schemeClr val="bg1">
                    <a:lumMod val="85000"/>
                  </a:schemeClr>
                </a:solidFill>
                <a:latin typeface="Roboto Light" panose="02000000000000000000" pitchFamily="2" charset="0"/>
                <a:ea typeface="Roboto Light" panose="02000000000000000000" pitchFamily="2" charset="0"/>
              </a:rPr>
              <a:t>$2.50 per person</a:t>
            </a:r>
          </a:p>
        </p:txBody>
      </p:sp>
      <p:pic>
        <p:nvPicPr>
          <p:cNvPr id="25" name="!!Grp pic">
            <a:extLst>
              <a:ext uri="{FF2B5EF4-FFF2-40B4-BE49-F238E27FC236}">
                <a16:creationId xmlns:a16="http://schemas.microsoft.com/office/drawing/2014/main" id="{FEA6DA41-2B3F-9560-C315-7D9B3156F049}"/>
              </a:ext>
            </a:extLst>
          </p:cNvPr>
          <p:cNvPicPr>
            <a:picLocks noChangeAspect="1"/>
          </p:cNvPicPr>
          <p:nvPr/>
        </p:nvPicPr>
        <p:blipFill>
          <a:blip r:embed="rId6">
            <a:duotone>
              <a:schemeClr val="bg2">
                <a:shade val="45000"/>
                <a:satMod val="135000"/>
              </a:schemeClr>
              <a:prstClr val="white"/>
            </a:duotone>
          </a:blip>
          <a:stretch>
            <a:fillRect/>
          </a:stretch>
        </p:blipFill>
        <p:spPr>
          <a:xfrm>
            <a:off x="3714071" y="5265613"/>
            <a:ext cx="1133699" cy="1133699"/>
          </a:xfrm>
          <a:prstGeom prst="rect">
            <a:avLst/>
          </a:prstGeom>
        </p:spPr>
      </p:pic>
      <p:sp>
        <p:nvSpPr>
          <p:cNvPr id="27" name="!!Grp text">
            <a:extLst>
              <a:ext uri="{FF2B5EF4-FFF2-40B4-BE49-F238E27FC236}">
                <a16:creationId xmlns:a16="http://schemas.microsoft.com/office/drawing/2014/main" id="{841C693E-9A79-4FE7-29DA-CE246D5285CA}"/>
              </a:ext>
            </a:extLst>
          </p:cNvPr>
          <p:cNvSpPr txBox="1"/>
          <p:nvPr/>
        </p:nvSpPr>
        <p:spPr>
          <a:xfrm>
            <a:off x="4928228" y="5265613"/>
            <a:ext cx="3952617" cy="1015663"/>
          </a:xfrm>
          <a:prstGeom prst="rect">
            <a:avLst/>
          </a:prstGeom>
          <a:noFill/>
        </p:spPr>
        <p:txBody>
          <a:bodyPr wrap="square" rtlCol="0">
            <a:spAutoFit/>
          </a:bodyPr>
          <a:lstStyle/>
          <a:p>
            <a:r>
              <a:rPr lang="en-US" sz="2000" dirty="0">
                <a:solidFill>
                  <a:schemeClr val="bg1">
                    <a:lumMod val="85000"/>
                  </a:schemeClr>
                </a:solidFill>
                <a:latin typeface="Roboto Light" panose="02000000000000000000" pitchFamily="2" charset="0"/>
                <a:ea typeface="Roboto Light" panose="02000000000000000000" pitchFamily="2" charset="0"/>
              </a:rPr>
              <a:t>Group Report</a:t>
            </a:r>
            <a:endParaRPr lang="en-US" sz="2000" i="1" dirty="0">
              <a:solidFill>
                <a:schemeClr val="bg1">
                  <a:lumMod val="85000"/>
                </a:schemeClr>
              </a:solidFill>
              <a:latin typeface="Roboto Thin" panose="02000000000000000000" pitchFamily="2" charset="0"/>
              <a:ea typeface="Roboto Thin" panose="02000000000000000000" pitchFamily="2" charset="0"/>
            </a:endParaRPr>
          </a:p>
          <a:p>
            <a:endParaRPr lang="en-US" sz="2000" b="1" dirty="0">
              <a:solidFill>
                <a:schemeClr val="bg1">
                  <a:lumMod val="85000"/>
                </a:schemeClr>
              </a:solidFill>
              <a:latin typeface="Roboto Light" panose="02000000000000000000" pitchFamily="2" charset="0"/>
              <a:ea typeface="Roboto Light" panose="02000000000000000000" pitchFamily="2" charset="0"/>
            </a:endParaRPr>
          </a:p>
          <a:p>
            <a:r>
              <a:rPr lang="en-US" sz="2000" b="1" dirty="0">
                <a:solidFill>
                  <a:schemeClr val="bg1">
                    <a:lumMod val="85000"/>
                  </a:schemeClr>
                </a:solidFill>
                <a:latin typeface="Roboto Light" panose="02000000000000000000" pitchFamily="2" charset="0"/>
                <a:ea typeface="Roboto Light" panose="02000000000000000000" pitchFamily="2" charset="0"/>
              </a:rPr>
              <a:t>$200 per report</a:t>
            </a:r>
          </a:p>
        </p:txBody>
      </p:sp>
      <p:sp>
        <p:nvSpPr>
          <p:cNvPr id="3" name="!!URL">
            <a:extLst>
              <a:ext uri="{FF2B5EF4-FFF2-40B4-BE49-F238E27FC236}">
                <a16:creationId xmlns:a16="http://schemas.microsoft.com/office/drawing/2014/main" id="{82CFC472-62D9-4901-9B54-BDC3E9C5F01E}"/>
              </a:ext>
            </a:extLst>
          </p:cNvPr>
          <p:cNvSpPr txBox="1"/>
          <p:nvPr/>
        </p:nvSpPr>
        <p:spPr>
          <a:xfrm>
            <a:off x="9798396" y="6457890"/>
            <a:ext cx="2393604"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MindGarden.com</a:t>
            </a:r>
          </a:p>
        </p:txBody>
      </p:sp>
      <p:sp>
        <p:nvSpPr>
          <p:cNvPr id="2" name="Text 1">
            <a:extLst>
              <a:ext uri="{FF2B5EF4-FFF2-40B4-BE49-F238E27FC236}">
                <a16:creationId xmlns:a16="http://schemas.microsoft.com/office/drawing/2014/main" id="{F9BE1A7D-1530-A89A-76A4-F9CD22B13E7D}"/>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4" name="!!MBI Circle">
            <a:extLst>
              <a:ext uri="{FF2B5EF4-FFF2-40B4-BE49-F238E27FC236}">
                <a16:creationId xmlns:a16="http://schemas.microsoft.com/office/drawing/2014/main" id="{ED90CBF4-2B2E-79F3-6204-DDAAB7139211}"/>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8" name="Text 1">
            <a:extLst>
              <a:ext uri="{FF2B5EF4-FFF2-40B4-BE49-F238E27FC236}">
                <a16:creationId xmlns:a16="http://schemas.microsoft.com/office/drawing/2014/main" id="{9F106B8D-FEA9-F240-2075-4F5B023C2E6D}"/>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sp>
        <p:nvSpPr>
          <p:cNvPr id="26" name="!!WhiteBG">
            <a:extLst>
              <a:ext uri="{FF2B5EF4-FFF2-40B4-BE49-F238E27FC236}">
                <a16:creationId xmlns:a16="http://schemas.microsoft.com/office/drawing/2014/main" id="{15066B4C-C6EF-EFFC-001A-411465BBB5D6}"/>
              </a:ext>
            </a:extLst>
          </p:cNvPr>
          <p:cNvSpPr/>
          <p:nvPr/>
        </p:nvSpPr>
        <p:spPr>
          <a:xfrm>
            <a:off x="1" y="501730"/>
            <a:ext cx="12192000" cy="871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Rolling out the MBI to your team</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8"/>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6" name="!!Brace1">
            <a:extLst>
              <a:ext uri="{FF2B5EF4-FFF2-40B4-BE49-F238E27FC236}">
                <a16:creationId xmlns:a16="http://schemas.microsoft.com/office/drawing/2014/main" id="{EBEE261C-3A7A-A854-C5FE-9D45BE58CC4B}"/>
              </a:ext>
            </a:extLst>
          </p:cNvPr>
          <p:cNvSpPr/>
          <p:nvPr/>
        </p:nvSpPr>
        <p:spPr>
          <a:xfrm>
            <a:off x="8011886" y="1526925"/>
            <a:ext cx="377371" cy="2278477"/>
          </a:xfrm>
          <a:prstGeom prst="righ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Required">
            <a:extLst>
              <a:ext uri="{FF2B5EF4-FFF2-40B4-BE49-F238E27FC236}">
                <a16:creationId xmlns:a16="http://schemas.microsoft.com/office/drawing/2014/main" id="{580C2C34-8C1A-18DD-6A46-77FF83248B4B}"/>
              </a:ext>
            </a:extLst>
          </p:cNvPr>
          <p:cNvSpPr txBox="1"/>
          <p:nvPr/>
        </p:nvSpPr>
        <p:spPr>
          <a:xfrm>
            <a:off x="8389257" y="2463546"/>
            <a:ext cx="1316386"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Required</a:t>
            </a:r>
          </a:p>
        </p:txBody>
      </p:sp>
    </p:spTree>
    <p:extLst>
      <p:ext uri="{BB962C8B-B14F-4D97-AF65-F5344CB8AC3E}">
        <p14:creationId xmlns:p14="http://schemas.microsoft.com/office/powerpoint/2010/main" val="2211494777"/>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Manual pic">
            <a:extLst>
              <a:ext uri="{FF2B5EF4-FFF2-40B4-BE49-F238E27FC236}">
                <a16:creationId xmlns:a16="http://schemas.microsoft.com/office/drawing/2014/main" id="{E53C8130-DF8D-568D-AA78-ECD3937709E7}"/>
              </a:ext>
            </a:extLst>
          </p:cNvPr>
          <p:cNvPicPr>
            <a:picLocks noChangeAspect="1"/>
          </p:cNvPicPr>
          <p:nvPr/>
        </p:nvPicPr>
        <p:blipFill>
          <a:blip r:embed="rId3"/>
          <a:stretch>
            <a:fillRect/>
          </a:stretch>
        </p:blipFill>
        <p:spPr>
          <a:xfrm>
            <a:off x="3714072" y="1526925"/>
            <a:ext cx="1133699" cy="1141915"/>
          </a:xfrm>
          <a:prstGeom prst="rect">
            <a:avLst/>
          </a:prstGeom>
        </p:spPr>
      </p:pic>
      <p:sp>
        <p:nvSpPr>
          <p:cNvPr id="12" name="!!Manual text">
            <a:extLst>
              <a:ext uri="{FF2B5EF4-FFF2-40B4-BE49-F238E27FC236}">
                <a16:creationId xmlns:a16="http://schemas.microsoft.com/office/drawing/2014/main" id="{72F0E32C-3940-715E-2899-48EAC31E2524}"/>
              </a:ext>
            </a:extLst>
          </p:cNvPr>
          <p:cNvSpPr txBox="1"/>
          <p:nvPr/>
        </p:nvSpPr>
        <p:spPr>
          <a:xfrm>
            <a:off x="4899199" y="1591358"/>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Burnout Inventory Manual</a:t>
            </a:r>
          </a:p>
          <a:p>
            <a:endParaRPr lang="en-US" sz="2000" b="1"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$50.00</a:t>
            </a:r>
            <a:r>
              <a:rPr lang="en-US" sz="2000" dirty="0">
                <a:solidFill>
                  <a:srgbClr val="2D3E50"/>
                </a:solidFill>
                <a:latin typeface="Roboto Light" panose="02000000000000000000" pitchFamily="2" charset="0"/>
                <a:ea typeface="Roboto Light" panose="02000000000000000000" pitchFamily="2" charset="0"/>
              </a:rPr>
              <a:t> – Only need 1</a:t>
            </a:r>
            <a:endParaRPr lang="en-US" sz="2000" b="1" dirty="0">
              <a:solidFill>
                <a:srgbClr val="2D3E50"/>
              </a:solidFill>
              <a:latin typeface="Roboto Light" panose="02000000000000000000" pitchFamily="2" charset="0"/>
              <a:ea typeface="Roboto Light" panose="02000000000000000000" pitchFamily="2" charset="0"/>
            </a:endParaRPr>
          </a:p>
        </p:txBody>
      </p:sp>
      <p:pic>
        <p:nvPicPr>
          <p:cNvPr id="14" name="!!Host pic">
            <a:extLst>
              <a:ext uri="{FF2B5EF4-FFF2-40B4-BE49-F238E27FC236}">
                <a16:creationId xmlns:a16="http://schemas.microsoft.com/office/drawing/2014/main" id="{5369063E-BF0F-7E41-2BE6-1AFF41F52F58}"/>
              </a:ext>
            </a:extLst>
          </p:cNvPr>
          <p:cNvPicPr>
            <a:picLocks noChangeAspect="1"/>
          </p:cNvPicPr>
          <p:nvPr/>
        </p:nvPicPr>
        <p:blipFill>
          <a:blip r:embed="rId4"/>
          <a:stretch>
            <a:fillRect/>
          </a:stretch>
        </p:blipFill>
        <p:spPr>
          <a:xfrm>
            <a:off x="3714072" y="2766920"/>
            <a:ext cx="1133699" cy="1141915"/>
          </a:xfrm>
          <a:prstGeom prst="rect">
            <a:avLst/>
          </a:prstGeom>
        </p:spPr>
      </p:pic>
      <p:sp>
        <p:nvSpPr>
          <p:cNvPr id="15" name="!!Host text">
            <a:extLst>
              <a:ext uri="{FF2B5EF4-FFF2-40B4-BE49-F238E27FC236}">
                <a16:creationId xmlns:a16="http://schemas.microsoft.com/office/drawing/2014/main" id="{73527595-8C32-209F-D3B3-3AE05015F49B}"/>
              </a:ext>
            </a:extLst>
          </p:cNvPr>
          <p:cNvSpPr txBox="1"/>
          <p:nvPr/>
        </p:nvSpPr>
        <p:spPr>
          <a:xfrm>
            <a:off x="4899199" y="2789739"/>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Transform Survey Hosting</a:t>
            </a:r>
          </a:p>
          <a:p>
            <a:endParaRPr lang="en-US" sz="2000" b="1"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$2.50 per person</a:t>
            </a:r>
          </a:p>
        </p:txBody>
      </p:sp>
      <p:pic>
        <p:nvPicPr>
          <p:cNvPr id="18" name="!!Ind pic">
            <a:extLst>
              <a:ext uri="{FF2B5EF4-FFF2-40B4-BE49-F238E27FC236}">
                <a16:creationId xmlns:a16="http://schemas.microsoft.com/office/drawing/2014/main" id="{1C114426-856B-12C3-EB89-E1A75834842F}"/>
              </a:ext>
            </a:extLst>
          </p:cNvPr>
          <p:cNvPicPr>
            <a:picLocks noChangeAspect="1"/>
          </p:cNvPicPr>
          <p:nvPr/>
        </p:nvPicPr>
        <p:blipFill>
          <a:blip r:embed="rId5"/>
          <a:stretch>
            <a:fillRect/>
          </a:stretch>
        </p:blipFill>
        <p:spPr>
          <a:xfrm>
            <a:off x="3714072" y="3988121"/>
            <a:ext cx="1133699" cy="1141974"/>
          </a:xfrm>
          <a:prstGeom prst="rect">
            <a:avLst/>
          </a:prstGeom>
        </p:spPr>
      </p:pic>
      <p:sp>
        <p:nvSpPr>
          <p:cNvPr id="23" name="!!Ind text">
            <a:extLst>
              <a:ext uri="{FF2B5EF4-FFF2-40B4-BE49-F238E27FC236}">
                <a16:creationId xmlns:a16="http://schemas.microsoft.com/office/drawing/2014/main" id="{A8F5F88B-4E0E-4D82-9A32-4B7268911CA3}"/>
              </a:ext>
            </a:extLst>
          </p:cNvPr>
          <p:cNvSpPr txBox="1"/>
          <p:nvPr/>
        </p:nvSpPr>
        <p:spPr>
          <a:xfrm>
            <a:off x="4928228" y="3988120"/>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Individual Report</a:t>
            </a:r>
            <a:br>
              <a:rPr lang="en-US" sz="2000" dirty="0">
                <a:solidFill>
                  <a:srgbClr val="2D3E50"/>
                </a:solidFill>
                <a:latin typeface="Roboto Light" panose="02000000000000000000" pitchFamily="2" charset="0"/>
                <a:ea typeface="Roboto Light" panose="02000000000000000000" pitchFamily="2" charset="0"/>
              </a:rPr>
            </a:br>
            <a:endParaRPr lang="en-US" sz="2000"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$2.50 per person</a:t>
            </a:r>
          </a:p>
        </p:txBody>
      </p:sp>
      <p:pic>
        <p:nvPicPr>
          <p:cNvPr id="25" name="!!Grp pic">
            <a:extLst>
              <a:ext uri="{FF2B5EF4-FFF2-40B4-BE49-F238E27FC236}">
                <a16:creationId xmlns:a16="http://schemas.microsoft.com/office/drawing/2014/main" id="{FEA6DA41-2B3F-9560-C315-7D9B3156F049}"/>
              </a:ext>
            </a:extLst>
          </p:cNvPr>
          <p:cNvPicPr>
            <a:picLocks noChangeAspect="1"/>
          </p:cNvPicPr>
          <p:nvPr/>
        </p:nvPicPr>
        <p:blipFill>
          <a:blip r:embed="rId6"/>
          <a:stretch>
            <a:fillRect/>
          </a:stretch>
        </p:blipFill>
        <p:spPr>
          <a:xfrm>
            <a:off x="3714071" y="5265613"/>
            <a:ext cx="1133699" cy="1133699"/>
          </a:xfrm>
          <a:prstGeom prst="rect">
            <a:avLst/>
          </a:prstGeom>
        </p:spPr>
      </p:pic>
      <p:sp>
        <p:nvSpPr>
          <p:cNvPr id="27" name="!!Grp text">
            <a:extLst>
              <a:ext uri="{FF2B5EF4-FFF2-40B4-BE49-F238E27FC236}">
                <a16:creationId xmlns:a16="http://schemas.microsoft.com/office/drawing/2014/main" id="{841C693E-9A79-4FE7-29DA-CE246D5285CA}"/>
              </a:ext>
            </a:extLst>
          </p:cNvPr>
          <p:cNvSpPr txBox="1"/>
          <p:nvPr/>
        </p:nvSpPr>
        <p:spPr>
          <a:xfrm>
            <a:off x="4928228" y="5265613"/>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Group Report</a:t>
            </a:r>
            <a:endParaRPr lang="en-US" sz="2000" i="1" dirty="0">
              <a:solidFill>
                <a:srgbClr val="2D3E50"/>
              </a:solidFill>
              <a:latin typeface="Roboto Thin" panose="02000000000000000000" pitchFamily="2" charset="0"/>
              <a:ea typeface="Roboto Thin" panose="02000000000000000000" pitchFamily="2" charset="0"/>
            </a:endParaRPr>
          </a:p>
          <a:p>
            <a:endParaRPr lang="en-US" sz="2000" b="1"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$200 per report</a:t>
            </a:r>
          </a:p>
        </p:txBody>
      </p:sp>
      <p:sp>
        <p:nvSpPr>
          <p:cNvPr id="3" name="!!URL">
            <a:extLst>
              <a:ext uri="{FF2B5EF4-FFF2-40B4-BE49-F238E27FC236}">
                <a16:creationId xmlns:a16="http://schemas.microsoft.com/office/drawing/2014/main" id="{82CFC472-62D9-4901-9B54-BDC3E9C5F01E}"/>
              </a:ext>
            </a:extLst>
          </p:cNvPr>
          <p:cNvSpPr txBox="1"/>
          <p:nvPr/>
        </p:nvSpPr>
        <p:spPr>
          <a:xfrm>
            <a:off x="9798396" y="6457890"/>
            <a:ext cx="2393604"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MindGarden.com</a:t>
            </a:r>
          </a:p>
        </p:txBody>
      </p:sp>
      <p:sp>
        <p:nvSpPr>
          <p:cNvPr id="8" name="Text 1">
            <a:extLst>
              <a:ext uri="{FF2B5EF4-FFF2-40B4-BE49-F238E27FC236}">
                <a16:creationId xmlns:a16="http://schemas.microsoft.com/office/drawing/2014/main" id="{C1A8AAAE-81FB-6E23-B867-91C33F249B8B}"/>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0" name="!!MBI Circle">
            <a:extLst>
              <a:ext uri="{FF2B5EF4-FFF2-40B4-BE49-F238E27FC236}">
                <a16:creationId xmlns:a16="http://schemas.microsoft.com/office/drawing/2014/main" id="{6332A5B1-BA51-ADF5-DD39-EBB0EB971D96}"/>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13" name="Text 1">
            <a:extLst>
              <a:ext uri="{FF2B5EF4-FFF2-40B4-BE49-F238E27FC236}">
                <a16:creationId xmlns:a16="http://schemas.microsoft.com/office/drawing/2014/main" id="{BC1531B9-44E0-B807-CB69-87165456DFB4}"/>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sp>
        <p:nvSpPr>
          <p:cNvPr id="26" name="!!WhiteBG">
            <a:extLst>
              <a:ext uri="{FF2B5EF4-FFF2-40B4-BE49-F238E27FC236}">
                <a16:creationId xmlns:a16="http://schemas.microsoft.com/office/drawing/2014/main" id="{15066B4C-C6EF-EFFC-001A-411465BBB5D6}"/>
              </a:ext>
            </a:extLst>
          </p:cNvPr>
          <p:cNvSpPr/>
          <p:nvPr/>
        </p:nvSpPr>
        <p:spPr>
          <a:xfrm>
            <a:off x="1" y="501730"/>
            <a:ext cx="12192000" cy="871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Rolling out the MBI to your team</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8"/>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6" name="!!Brace1">
            <a:extLst>
              <a:ext uri="{FF2B5EF4-FFF2-40B4-BE49-F238E27FC236}">
                <a16:creationId xmlns:a16="http://schemas.microsoft.com/office/drawing/2014/main" id="{EBEE261C-3A7A-A854-C5FE-9D45BE58CC4B}"/>
              </a:ext>
            </a:extLst>
          </p:cNvPr>
          <p:cNvSpPr/>
          <p:nvPr/>
        </p:nvSpPr>
        <p:spPr>
          <a:xfrm>
            <a:off x="8011886" y="1526925"/>
            <a:ext cx="377371" cy="2278477"/>
          </a:xfrm>
          <a:prstGeom prst="righ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Required">
            <a:extLst>
              <a:ext uri="{FF2B5EF4-FFF2-40B4-BE49-F238E27FC236}">
                <a16:creationId xmlns:a16="http://schemas.microsoft.com/office/drawing/2014/main" id="{580C2C34-8C1A-18DD-6A46-77FF83248B4B}"/>
              </a:ext>
            </a:extLst>
          </p:cNvPr>
          <p:cNvSpPr txBox="1"/>
          <p:nvPr/>
        </p:nvSpPr>
        <p:spPr>
          <a:xfrm>
            <a:off x="8389257" y="2463546"/>
            <a:ext cx="1316386"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Required</a:t>
            </a:r>
          </a:p>
        </p:txBody>
      </p:sp>
      <p:sp>
        <p:nvSpPr>
          <p:cNvPr id="2" name="Right Brace 1">
            <a:extLst>
              <a:ext uri="{FF2B5EF4-FFF2-40B4-BE49-F238E27FC236}">
                <a16:creationId xmlns:a16="http://schemas.microsoft.com/office/drawing/2014/main" id="{236B5358-FAD2-ECFB-62D3-9FF9BCAF1CD9}"/>
              </a:ext>
            </a:extLst>
          </p:cNvPr>
          <p:cNvSpPr/>
          <p:nvPr/>
        </p:nvSpPr>
        <p:spPr>
          <a:xfrm>
            <a:off x="8011885" y="3953925"/>
            <a:ext cx="377371" cy="2278477"/>
          </a:xfrm>
          <a:prstGeom prst="righ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 name="!!Pick one">
            <a:extLst>
              <a:ext uri="{FF2B5EF4-FFF2-40B4-BE49-F238E27FC236}">
                <a16:creationId xmlns:a16="http://schemas.microsoft.com/office/drawing/2014/main" id="{E6726939-A680-DA7D-E03F-6A0D2EF0C9AC}"/>
              </a:ext>
            </a:extLst>
          </p:cNvPr>
          <p:cNvSpPr txBox="1"/>
          <p:nvPr/>
        </p:nvSpPr>
        <p:spPr>
          <a:xfrm>
            <a:off x="8389257" y="4892906"/>
            <a:ext cx="2520242"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Pick one (or both)</a:t>
            </a:r>
          </a:p>
        </p:txBody>
      </p:sp>
    </p:spTree>
    <p:extLst>
      <p:ext uri="{BB962C8B-B14F-4D97-AF65-F5344CB8AC3E}">
        <p14:creationId xmlns:p14="http://schemas.microsoft.com/office/powerpoint/2010/main" val="939375420"/>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ine4">
            <a:extLst>
              <a:ext uri="{FF2B5EF4-FFF2-40B4-BE49-F238E27FC236}">
                <a16:creationId xmlns:a16="http://schemas.microsoft.com/office/drawing/2014/main" id="{9E8F6549-04C3-A34B-AFF1-D2BADE6FA991}"/>
              </a:ext>
            </a:extLst>
          </p:cNvPr>
          <p:cNvSpPr txBox="1"/>
          <p:nvPr/>
        </p:nvSpPr>
        <p:spPr>
          <a:xfrm>
            <a:off x="12218301" y="4228831"/>
            <a:ext cx="3448380"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Treating / managing burnout</a:t>
            </a:r>
            <a:endParaRPr lang="en-US" sz="2000" dirty="0">
              <a:solidFill>
                <a:srgbClr val="2D3E50"/>
              </a:solidFill>
            </a:endParaRPr>
          </a:p>
        </p:txBody>
      </p:sp>
      <p:sp>
        <p:nvSpPr>
          <p:cNvPr id="4" name="!!Line3">
            <a:extLst>
              <a:ext uri="{FF2B5EF4-FFF2-40B4-BE49-F238E27FC236}">
                <a16:creationId xmlns:a16="http://schemas.microsoft.com/office/drawing/2014/main" id="{F657E666-0EE6-56E3-46A7-2DAB8C631D9A}"/>
              </a:ext>
            </a:extLst>
          </p:cNvPr>
          <p:cNvSpPr txBox="1"/>
          <p:nvPr/>
        </p:nvSpPr>
        <p:spPr>
          <a:xfrm>
            <a:off x="12218301" y="3646248"/>
            <a:ext cx="4176143"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Diagnosing and measuring burnout</a:t>
            </a:r>
            <a:endParaRPr lang="en-US" sz="2000" dirty="0">
              <a:solidFill>
                <a:srgbClr val="2D3E50"/>
              </a:solidFill>
            </a:endParaRPr>
          </a:p>
        </p:txBody>
      </p:sp>
      <p:sp>
        <p:nvSpPr>
          <p:cNvPr id="5" name="!!Line1">
            <a:extLst>
              <a:ext uri="{FF2B5EF4-FFF2-40B4-BE49-F238E27FC236}">
                <a16:creationId xmlns:a16="http://schemas.microsoft.com/office/drawing/2014/main" id="{97256B16-5362-84FE-33CB-E9B3341FFC3E}"/>
              </a:ext>
            </a:extLst>
          </p:cNvPr>
          <p:cNvSpPr txBox="1"/>
          <p:nvPr/>
        </p:nvSpPr>
        <p:spPr>
          <a:xfrm>
            <a:off x="12218302" y="2510076"/>
            <a:ext cx="2010487" cy="400110"/>
          </a:xfrm>
          <a:prstGeom prst="rect">
            <a:avLst/>
          </a:prstGeom>
          <a:noFill/>
        </p:spPr>
        <p:txBody>
          <a:bodyPr wrap="none" rtlCol="0">
            <a:spAutoFit/>
          </a:bodyPr>
          <a:lstStyle/>
          <a:p>
            <a:r>
              <a:rPr lang="en-US" sz="2000" b="1" u="sng" dirty="0">
                <a:solidFill>
                  <a:srgbClr val="2D3E50"/>
                </a:solidFill>
                <a:latin typeface="Roboto Black" panose="02000000000000000000" pitchFamily="2" charset="0"/>
                <a:ea typeface="Roboto Black" panose="02000000000000000000" pitchFamily="2" charset="0"/>
              </a:rPr>
              <a:t>Today’s agenda</a:t>
            </a:r>
          </a:p>
        </p:txBody>
      </p:sp>
      <p:sp>
        <p:nvSpPr>
          <p:cNvPr id="8" name="!!Gray bg">
            <a:extLst>
              <a:ext uri="{FF2B5EF4-FFF2-40B4-BE49-F238E27FC236}">
                <a16:creationId xmlns:a16="http://schemas.microsoft.com/office/drawing/2014/main" id="{98021589-8EA4-E579-67D0-A26C50FF359D}"/>
              </a:ext>
            </a:extLst>
          </p:cNvPr>
          <p:cNvSpPr/>
          <p:nvPr/>
        </p:nvSpPr>
        <p:spPr>
          <a:xfrm>
            <a:off x="-3416300" y="481696"/>
            <a:ext cx="3352800" cy="6376304"/>
          </a:xfrm>
          <a:prstGeom prst="rect">
            <a:avLst/>
          </a:prstGeom>
          <a:solidFill>
            <a:srgbClr val="D1D8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Line2">
            <a:extLst>
              <a:ext uri="{FF2B5EF4-FFF2-40B4-BE49-F238E27FC236}">
                <a16:creationId xmlns:a16="http://schemas.microsoft.com/office/drawing/2014/main" id="{2ADA3B25-6CB7-397C-4739-56F0EB629BF3}"/>
              </a:ext>
            </a:extLst>
          </p:cNvPr>
          <p:cNvSpPr txBox="1"/>
          <p:nvPr/>
        </p:nvSpPr>
        <p:spPr>
          <a:xfrm>
            <a:off x="4267201" y="845510"/>
            <a:ext cx="36575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Understanding burnout</a:t>
            </a:r>
          </a:p>
        </p:txBody>
      </p:sp>
      <p:pic>
        <p:nvPicPr>
          <p:cNvPr id="7" name="!!Lady face down">
            <a:extLst>
              <a:ext uri="{FF2B5EF4-FFF2-40B4-BE49-F238E27FC236}">
                <a16:creationId xmlns:a16="http://schemas.microsoft.com/office/drawing/2014/main" id="{053611BD-C1D2-5E7A-CAC4-C16720946A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5553903" y="2121980"/>
            <a:ext cx="5494405" cy="4751260"/>
          </a:xfrm>
          <a:prstGeom prst="rect">
            <a:avLst/>
          </a:prstGeom>
          <a:noFill/>
          <a:extLst>
            <a:ext uri="{909E8E84-426E-40DD-AFC4-6F175D3DCCD1}">
              <a14:hiddenFill xmlns:a14="http://schemas.microsoft.com/office/drawing/2010/main">
                <a:solidFill>
                  <a:srgbClr val="FFFFFF"/>
                </a:solidFill>
              </a14:hiddenFill>
            </a:ext>
          </a:extLst>
        </p:spPr>
      </p:pic>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graphicFrame>
        <p:nvGraphicFramePr>
          <p:cNvPr id="6" name="Chart 5">
            <a:extLst>
              <a:ext uri="{FF2B5EF4-FFF2-40B4-BE49-F238E27FC236}">
                <a16:creationId xmlns:a16="http://schemas.microsoft.com/office/drawing/2014/main" id="{7F2F53F7-2E70-B26C-7895-3B0DA5153C72}"/>
              </a:ext>
            </a:extLst>
          </p:cNvPr>
          <p:cNvGraphicFramePr/>
          <p:nvPr>
            <p:extLst>
              <p:ext uri="{D42A27DB-BD31-4B8C-83A1-F6EECF244321}">
                <p14:modId xmlns:p14="http://schemas.microsoft.com/office/powerpoint/2010/main" val="4081559262"/>
              </p:ext>
            </p:extLst>
          </p:nvPr>
        </p:nvGraphicFramePr>
        <p:xfrm>
          <a:off x="2987208" y="3131857"/>
          <a:ext cx="6095010" cy="3326762"/>
        </p:xfrm>
        <a:graphic>
          <a:graphicData uri="http://schemas.openxmlformats.org/drawingml/2006/chart">
            <c:chart xmlns:c="http://schemas.openxmlformats.org/drawingml/2006/chart" xmlns:r="http://schemas.openxmlformats.org/officeDocument/2006/relationships" r:id="rId5"/>
          </a:graphicData>
        </a:graphic>
      </p:graphicFrame>
      <p:sp>
        <p:nvSpPr>
          <p:cNvPr id="9" name="!!Stat head">
            <a:extLst>
              <a:ext uri="{FF2B5EF4-FFF2-40B4-BE49-F238E27FC236}">
                <a16:creationId xmlns:a16="http://schemas.microsoft.com/office/drawing/2014/main" id="{21EBD776-F9BD-7C5D-8D93-8CE390F564B4}"/>
              </a:ext>
            </a:extLst>
          </p:cNvPr>
          <p:cNvSpPr txBox="1"/>
          <p:nvPr/>
        </p:nvSpPr>
        <p:spPr>
          <a:xfrm>
            <a:off x="3017000" y="1832968"/>
            <a:ext cx="6095010" cy="1077218"/>
          </a:xfrm>
          <a:prstGeom prst="rect">
            <a:avLst/>
          </a:prstGeom>
          <a:noFill/>
        </p:spPr>
        <p:txBody>
          <a:bodyPr wrap="square" rtlCol="0">
            <a:spAutoFit/>
          </a:bodyPr>
          <a:lstStyle/>
          <a:p>
            <a:pPr algn="ctr"/>
            <a:r>
              <a:rPr lang="en-US" sz="3200" dirty="0">
                <a:solidFill>
                  <a:schemeClr val="accent2"/>
                </a:solidFill>
                <a:latin typeface="Roboto" panose="02000000000000000000" pitchFamily="2" charset="0"/>
                <a:ea typeface="Roboto" panose="02000000000000000000" pitchFamily="2" charset="0"/>
              </a:rPr>
              <a:t>Employed Americans</a:t>
            </a:r>
            <a:br>
              <a:rPr lang="en-US" sz="3200" dirty="0">
                <a:solidFill>
                  <a:schemeClr val="accent2"/>
                </a:solidFill>
                <a:latin typeface="Roboto" panose="02000000000000000000" pitchFamily="2" charset="0"/>
                <a:ea typeface="Roboto" panose="02000000000000000000" pitchFamily="2" charset="0"/>
              </a:rPr>
            </a:br>
            <a:r>
              <a:rPr lang="en-US" sz="3200" b="1" dirty="0">
                <a:solidFill>
                  <a:schemeClr val="accent2"/>
                </a:solidFill>
                <a:latin typeface="Roboto" panose="02000000000000000000" pitchFamily="2" charset="0"/>
                <a:ea typeface="Roboto" panose="02000000000000000000" pitchFamily="2" charset="0"/>
              </a:rPr>
              <a:t>reporting</a:t>
            </a:r>
            <a:r>
              <a:rPr lang="en-US" sz="3200" dirty="0">
                <a:solidFill>
                  <a:schemeClr val="accent2"/>
                </a:solidFill>
                <a:latin typeface="Roboto" panose="02000000000000000000" pitchFamily="2" charset="0"/>
                <a:ea typeface="Roboto" panose="02000000000000000000" pitchFamily="2" charset="0"/>
              </a:rPr>
              <a:t> worker burnout </a:t>
            </a:r>
          </a:p>
        </p:txBody>
      </p:sp>
      <p:sp>
        <p:nvSpPr>
          <p:cNvPr id="10" name="!!Stat">
            <a:extLst>
              <a:ext uri="{FF2B5EF4-FFF2-40B4-BE49-F238E27FC236}">
                <a16:creationId xmlns:a16="http://schemas.microsoft.com/office/drawing/2014/main" id="{B66E8633-42C2-B3DC-A89E-82FF4E19416E}"/>
              </a:ext>
            </a:extLst>
          </p:cNvPr>
          <p:cNvSpPr txBox="1"/>
          <p:nvPr/>
        </p:nvSpPr>
        <p:spPr>
          <a:xfrm>
            <a:off x="4948863" y="4333573"/>
            <a:ext cx="2171700" cy="923330"/>
          </a:xfrm>
          <a:prstGeom prst="rect">
            <a:avLst/>
          </a:prstGeom>
          <a:noFill/>
        </p:spPr>
        <p:txBody>
          <a:bodyPr wrap="square" rtlCol="0">
            <a:spAutoFit/>
          </a:bodyPr>
          <a:lstStyle/>
          <a:p>
            <a:pPr algn="ctr"/>
            <a:r>
              <a:rPr lang="en-US" sz="5400" dirty="0">
                <a:solidFill>
                  <a:schemeClr val="accent2"/>
                </a:solidFill>
                <a:latin typeface="Roboto Black" panose="02000000000000000000" pitchFamily="2" charset="0"/>
                <a:ea typeface="Roboto Black" panose="02000000000000000000" pitchFamily="2" charset="0"/>
              </a:rPr>
              <a:t>76%</a:t>
            </a:r>
          </a:p>
        </p:txBody>
      </p:sp>
    </p:spTree>
    <p:extLst>
      <p:ext uri="{BB962C8B-B14F-4D97-AF65-F5344CB8AC3E}">
        <p14:creationId xmlns:p14="http://schemas.microsoft.com/office/powerpoint/2010/main" val="12627849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21" presetClass="entr" presetSubtype="1"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heel(1)">
                                      <p:cBhvr>
                                        <p:cTn id="11" dur="750"/>
                                        <p:tgtEl>
                                          <p:spTgt spid="6"/>
                                        </p:tgtEl>
                                      </p:cBhvr>
                                    </p:animEffect>
                                  </p:childTnLst>
                                </p:cTn>
                              </p:par>
                            </p:childTnLst>
                          </p:cTn>
                        </p:par>
                        <p:par>
                          <p:cTn id="12" fill="hold">
                            <p:stCondLst>
                              <p:cond delay="1250"/>
                            </p:stCondLst>
                            <p:childTnLst>
                              <p:par>
                                <p:cTn id="13" presetID="10" presetClass="entr" presetSubtype="0" fill="hold" grpId="0"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P spid="9" grpId="0"/>
      <p:bldP spid="10"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Manual pic">
            <a:extLst>
              <a:ext uri="{FF2B5EF4-FFF2-40B4-BE49-F238E27FC236}">
                <a16:creationId xmlns:a16="http://schemas.microsoft.com/office/drawing/2014/main" id="{E53C8130-DF8D-568D-AA78-ECD3937709E7}"/>
              </a:ext>
            </a:extLst>
          </p:cNvPr>
          <p:cNvPicPr>
            <a:picLocks noChangeAspect="1"/>
          </p:cNvPicPr>
          <p:nvPr/>
        </p:nvPicPr>
        <p:blipFill>
          <a:blip r:embed="rId3"/>
          <a:stretch>
            <a:fillRect/>
          </a:stretch>
        </p:blipFill>
        <p:spPr>
          <a:xfrm>
            <a:off x="3714072" y="1526925"/>
            <a:ext cx="1133699" cy="1141915"/>
          </a:xfrm>
          <a:prstGeom prst="rect">
            <a:avLst/>
          </a:prstGeom>
        </p:spPr>
      </p:pic>
      <p:sp>
        <p:nvSpPr>
          <p:cNvPr id="12" name="!!Manual text">
            <a:extLst>
              <a:ext uri="{FF2B5EF4-FFF2-40B4-BE49-F238E27FC236}">
                <a16:creationId xmlns:a16="http://schemas.microsoft.com/office/drawing/2014/main" id="{72F0E32C-3940-715E-2899-48EAC31E2524}"/>
              </a:ext>
            </a:extLst>
          </p:cNvPr>
          <p:cNvSpPr txBox="1"/>
          <p:nvPr/>
        </p:nvSpPr>
        <p:spPr>
          <a:xfrm>
            <a:off x="4899199" y="1591358"/>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Burnout Inventory Manual</a:t>
            </a:r>
          </a:p>
          <a:p>
            <a:endParaRPr lang="en-US" sz="2000" b="1"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$50.00</a:t>
            </a:r>
            <a:r>
              <a:rPr lang="en-US" sz="2000" dirty="0">
                <a:solidFill>
                  <a:srgbClr val="2D3E50"/>
                </a:solidFill>
                <a:latin typeface="Roboto Light" panose="02000000000000000000" pitchFamily="2" charset="0"/>
                <a:ea typeface="Roboto Light" panose="02000000000000000000" pitchFamily="2" charset="0"/>
              </a:rPr>
              <a:t> – Only need 1</a:t>
            </a:r>
            <a:endParaRPr lang="en-US" sz="2000" b="1" dirty="0">
              <a:solidFill>
                <a:srgbClr val="2D3E50"/>
              </a:solidFill>
              <a:latin typeface="Roboto Light" panose="02000000000000000000" pitchFamily="2" charset="0"/>
              <a:ea typeface="Roboto Light" panose="02000000000000000000" pitchFamily="2" charset="0"/>
            </a:endParaRPr>
          </a:p>
        </p:txBody>
      </p:sp>
      <p:pic>
        <p:nvPicPr>
          <p:cNvPr id="14" name="!!Host pic">
            <a:extLst>
              <a:ext uri="{FF2B5EF4-FFF2-40B4-BE49-F238E27FC236}">
                <a16:creationId xmlns:a16="http://schemas.microsoft.com/office/drawing/2014/main" id="{5369063E-BF0F-7E41-2BE6-1AFF41F52F58}"/>
              </a:ext>
            </a:extLst>
          </p:cNvPr>
          <p:cNvPicPr>
            <a:picLocks noChangeAspect="1"/>
          </p:cNvPicPr>
          <p:nvPr/>
        </p:nvPicPr>
        <p:blipFill>
          <a:blip r:embed="rId4"/>
          <a:stretch>
            <a:fillRect/>
          </a:stretch>
        </p:blipFill>
        <p:spPr>
          <a:xfrm>
            <a:off x="3714072" y="2766920"/>
            <a:ext cx="1133699" cy="1141915"/>
          </a:xfrm>
          <a:prstGeom prst="rect">
            <a:avLst/>
          </a:prstGeom>
        </p:spPr>
      </p:pic>
      <p:sp>
        <p:nvSpPr>
          <p:cNvPr id="15" name="!!Host text">
            <a:extLst>
              <a:ext uri="{FF2B5EF4-FFF2-40B4-BE49-F238E27FC236}">
                <a16:creationId xmlns:a16="http://schemas.microsoft.com/office/drawing/2014/main" id="{73527595-8C32-209F-D3B3-3AE05015F49B}"/>
              </a:ext>
            </a:extLst>
          </p:cNvPr>
          <p:cNvSpPr txBox="1"/>
          <p:nvPr/>
        </p:nvSpPr>
        <p:spPr>
          <a:xfrm>
            <a:off x="4899199" y="2789739"/>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Transform Survey Hosting</a:t>
            </a:r>
          </a:p>
          <a:p>
            <a:endParaRPr lang="en-US" sz="2000" b="1"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$2.50 per person</a:t>
            </a:r>
          </a:p>
        </p:txBody>
      </p:sp>
      <p:pic>
        <p:nvPicPr>
          <p:cNvPr id="18" name="!!Ind pic">
            <a:extLst>
              <a:ext uri="{FF2B5EF4-FFF2-40B4-BE49-F238E27FC236}">
                <a16:creationId xmlns:a16="http://schemas.microsoft.com/office/drawing/2014/main" id="{1C114426-856B-12C3-EB89-E1A75834842F}"/>
              </a:ext>
            </a:extLst>
          </p:cNvPr>
          <p:cNvPicPr>
            <a:picLocks noChangeAspect="1"/>
          </p:cNvPicPr>
          <p:nvPr/>
        </p:nvPicPr>
        <p:blipFill>
          <a:blip r:embed="rId5"/>
          <a:stretch>
            <a:fillRect/>
          </a:stretch>
        </p:blipFill>
        <p:spPr>
          <a:xfrm>
            <a:off x="3714072" y="3988121"/>
            <a:ext cx="1133699" cy="1141974"/>
          </a:xfrm>
          <a:prstGeom prst="rect">
            <a:avLst/>
          </a:prstGeom>
        </p:spPr>
      </p:pic>
      <p:sp>
        <p:nvSpPr>
          <p:cNvPr id="23" name="!!Ind text">
            <a:extLst>
              <a:ext uri="{FF2B5EF4-FFF2-40B4-BE49-F238E27FC236}">
                <a16:creationId xmlns:a16="http://schemas.microsoft.com/office/drawing/2014/main" id="{A8F5F88B-4E0E-4D82-9A32-4B7268911CA3}"/>
              </a:ext>
            </a:extLst>
          </p:cNvPr>
          <p:cNvSpPr txBox="1"/>
          <p:nvPr/>
        </p:nvSpPr>
        <p:spPr>
          <a:xfrm>
            <a:off x="4928228" y="3988120"/>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Individual Report</a:t>
            </a:r>
            <a:br>
              <a:rPr lang="en-US" sz="2000" dirty="0">
                <a:solidFill>
                  <a:srgbClr val="2D3E50"/>
                </a:solidFill>
                <a:latin typeface="Roboto Light" panose="02000000000000000000" pitchFamily="2" charset="0"/>
                <a:ea typeface="Roboto Light" panose="02000000000000000000" pitchFamily="2" charset="0"/>
              </a:rPr>
            </a:br>
            <a:endParaRPr lang="en-US" sz="2000"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$2.50 per person</a:t>
            </a:r>
          </a:p>
        </p:txBody>
      </p:sp>
      <p:pic>
        <p:nvPicPr>
          <p:cNvPr id="25" name="!!Grp pic">
            <a:extLst>
              <a:ext uri="{FF2B5EF4-FFF2-40B4-BE49-F238E27FC236}">
                <a16:creationId xmlns:a16="http://schemas.microsoft.com/office/drawing/2014/main" id="{FEA6DA41-2B3F-9560-C315-7D9B3156F049}"/>
              </a:ext>
            </a:extLst>
          </p:cNvPr>
          <p:cNvPicPr>
            <a:picLocks noChangeAspect="1"/>
          </p:cNvPicPr>
          <p:nvPr/>
        </p:nvPicPr>
        <p:blipFill>
          <a:blip r:embed="rId6"/>
          <a:stretch>
            <a:fillRect/>
          </a:stretch>
        </p:blipFill>
        <p:spPr>
          <a:xfrm>
            <a:off x="3714071" y="5265613"/>
            <a:ext cx="1133699" cy="1133699"/>
          </a:xfrm>
          <a:prstGeom prst="rect">
            <a:avLst/>
          </a:prstGeom>
        </p:spPr>
      </p:pic>
      <p:sp>
        <p:nvSpPr>
          <p:cNvPr id="27" name="!!Grp text">
            <a:extLst>
              <a:ext uri="{FF2B5EF4-FFF2-40B4-BE49-F238E27FC236}">
                <a16:creationId xmlns:a16="http://schemas.microsoft.com/office/drawing/2014/main" id="{841C693E-9A79-4FE7-29DA-CE246D5285CA}"/>
              </a:ext>
            </a:extLst>
          </p:cNvPr>
          <p:cNvSpPr txBox="1"/>
          <p:nvPr/>
        </p:nvSpPr>
        <p:spPr>
          <a:xfrm>
            <a:off x="4928228" y="5265613"/>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Group Report</a:t>
            </a:r>
            <a:endParaRPr lang="en-US" sz="2000" i="1" dirty="0">
              <a:solidFill>
                <a:srgbClr val="2D3E50"/>
              </a:solidFill>
              <a:latin typeface="Roboto Thin" panose="02000000000000000000" pitchFamily="2" charset="0"/>
              <a:ea typeface="Roboto Thin" panose="02000000000000000000" pitchFamily="2" charset="0"/>
            </a:endParaRPr>
          </a:p>
          <a:p>
            <a:endParaRPr lang="en-US" sz="2000" b="1"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$200 per report</a:t>
            </a:r>
          </a:p>
        </p:txBody>
      </p:sp>
      <p:sp>
        <p:nvSpPr>
          <p:cNvPr id="3" name="!!URL">
            <a:extLst>
              <a:ext uri="{FF2B5EF4-FFF2-40B4-BE49-F238E27FC236}">
                <a16:creationId xmlns:a16="http://schemas.microsoft.com/office/drawing/2014/main" id="{82CFC472-62D9-4901-9B54-BDC3E9C5F01E}"/>
              </a:ext>
            </a:extLst>
          </p:cNvPr>
          <p:cNvSpPr txBox="1"/>
          <p:nvPr/>
        </p:nvSpPr>
        <p:spPr>
          <a:xfrm>
            <a:off x="9798396" y="6457890"/>
            <a:ext cx="2393604"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MindGarden.com</a:t>
            </a:r>
          </a:p>
        </p:txBody>
      </p:sp>
      <p:sp>
        <p:nvSpPr>
          <p:cNvPr id="24" name="Text 1">
            <a:extLst>
              <a:ext uri="{FF2B5EF4-FFF2-40B4-BE49-F238E27FC236}">
                <a16:creationId xmlns:a16="http://schemas.microsoft.com/office/drawing/2014/main" id="{6C4A29F9-B52E-4762-2A18-348041C19BC0}"/>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28" name="!!MBI Circle">
            <a:extLst>
              <a:ext uri="{FF2B5EF4-FFF2-40B4-BE49-F238E27FC236}">
                <a16:creationId xmlns:a16="http://schemas.microsoft.com/office/drawing/2014/main" id="{DEB1FC65-7B57-0C0D-A2E3-21B9EE08949F}"/>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29" name="Text 1">
            <a:extLst>
              <a:ext uri="{FF2B5EF4-FFF2-40B4-BE49-F238E27FC236}">
                <a16:creationId xmlns:a16="http://schemas.microsoft.com/office/drawing/2014/main" id="{CF5E96A7-67B6-1DBB-A9E6-1569604D03B4}"/>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sp>
        <p:nvSpPr>
          <p:cNvPr id="26" name="!!WhiteBG">
            <a:extLst>
              <a:ext uri="{FF2B5EF4-FFF2-40B4-BE49-F238E27FC236}">
                <a16:creationId xmlns:a16="http://schemas.microsoft.com/office/drawing/2014/main" id="{15066B4C-C6EF-EFFC-001A-411465BBB5D6}"/>
              </a:ext>
            </a:extLst>
          </p:cNvPr>
          <p:cNvSpPr/>
          <p:nvPr/>
        </p:nvSpPr>
        <p:spPr>
          <a:xfrm>
            <a:off x="1" y="501730"/>
            <a:ext cx="12192000" cy="871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Rolling out the MBI to your team</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8"/>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6" name="!!Brace1">
            <a:extLst>
              <a:ext uri="{FF2B5EF4-FFF2-40B4-BE49-F238E27FC236}">
                <a16:creationId xmlns:a16="http://schemas.microsoft.com/office/drawing/2014/main" id="{EBEE261C-3A7A-A854-C5FE-9D45BE58CC4B}"/>
              </a:ext>
            </a:extLst>
          </p:cNvPr>
          <p:cNvSpPr/>
          <p:nvPr/>
        </p:nvSpPr>
        <p:spPr>
          <a:xfrm>
            <a:off x="8011886" y="1526925"/>
            <a:ext cx="377371" cy="2278477"/>
          </a:xfrm>
          <a:prstGeom prst="righ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Required">
            <a:extLst>
              <a:ext uri="{FF2B5EF4-FFF2-40B4-BE49-F238E27FC236}">
                <a16:creationId xmlns:a16="http://schemas.microsoft.com/office/drawing/2014/main" id="{580C2C34-8C1A-18DD-6A46-77FF83248B4B}"/>
              </a:ext>
            </a:extLst>
          </p:cNvPr>
          <p:cNvSpPr txBox="1"/>
          <p:nvPr/>
        </p:nvSpPr>
        <p:spPr>
          <a:xfrm>
            <a:off x="8389257" y="2463546"/>
            <a:ext cx="1316386"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Required</a:t>
            </a:r>
          </a:p>
        </p:txBody>
      </p:sp>
      <p:sp>
        <p:nvSpPr>
          <p:cNvPr id="2" name="Right Brace 1">
            <a:extLst>
              <a:ext uri="{FF2B5EF4-FFF2-40B4-BE49-F238E27FC236}">
                <a16:creationId xmlns:a16="http://schemas.microsoft.com/office/drawing/2014/main" id="{236B5358-FAD2-ECFB-62D3-9FF9BCAF1CD9}"/>
              </a:ext>
            </a:extLst>
          </p:cNvPr>
          <p:cNvSpPr/>
          <p:nvPr/>
        </p:nvSpPr>
        <p:spPr>
          <a:xfrm>
            <a:off x="8011885" y="3953925"/>
            <a:ext cx="377371" cy="2278477"/>
          </a:xfrm>
          <a:prstGeom prst="righ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 name="!!Pick one">
            <a:extLst>
              <a:ext uri="{FF2B5EF4-FFF2-40B4-BE49-F238E27FC236}">
                <a16:creationId xmlns:a16="http://schemas.microsoft.com/office/drawing/2014/main" id="{E6726939-A680-DA7D-E03F-6A0D2EF0C9AC}"/>
              </a:ext>
            </a:extLst>
          </p:cNvPr>
          <p:cNvSpPr txBox="1"/>
          <p:nvPr/>
        </p:nvSpPr>
        <p:spPr>
          <a:xfrm>
            <a:off x="8389257" y="4892906"/>
            <a:ext cx="2520242"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Pick one (or both)</a:t>
            </a:r>
          </a:p>
        </p:txBody>
      </p:sp>
      <p:sp>
        <p:nvSpPr>
          <p:cNvPr id="13" name="Rectangle 12">
            <a:extLst>
              <a:ext uri="{FF2B5EF4-FFF2-40B4-BE49-F238E27FC236}">
                <a16:creationId xmlns:a16="http://schemas.microsoft.com/office/drawing/2014/main" id="{9BC01606-FE34-4EC2-A65C-69208C820569}"/>
              </a:ext>
            </a:extLst>
          </p:cNvPr>
          <p:cNvSpPr/>
          <p:nvPr/>
        </p:nvSpPr>
        <p:spPr>
          <a:xfrm>
            <a:off x="0" y="1135225"/>
            <a:ext cx="12192000" cy="5722775"/>
          </a:xfrm>
          <a:prstGeom prst="rect">
            <a:avLst/>
          </a:prstGeom>
          <a:solidFill>
            <a:schemeClr val="bg1">
              <a:lumMod val="95000"/>
              <a:alpha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16">
            <a:extLst>
              <a:ext uri="{FF2B5EF4-FFF2-40B4-BE49-F238E27FC236}">
                <a16:creationId xmlns:a16="http://schemas.microsoft.com/office/drawing/2014/main" id="{C536ECEC-F703-8530-4A7A-CF1D5A3BE9AB}"/>
              </a:ext>
            </a:extLst>
          </p:cNvPr>
          <p:cNvPicPr>
            <a:picLocks noChangeAspect="1"/>
          </p:cNvPicPr>
          <p:nvPr/>
        </p:nvPicPr>
        <p:blipFill>
          <a:blip r:embed="rId9"/>
          <a:stretch>
            <a:fillRect/>
          </a:stretch>
        </p:blipFill>
        <p:spPr>
          <a:xfrm>
            <a:off x="10149116" y="5685050"/>
            <a:ext cx="930373" cy="426288"/>
          </a:xfrm>
          <a:prstGeom prst="rect">
            <a:avLst/>
          </a:prstGeom>
        </p:spPr>
      </p:pic>
      <p:pic>
        <p:nvPicPr>
          <p:cNvPr id="10" name="!!Picture 9">
            <a:extLst>
              <a:ext uri="{FF2B5EF4-FFF2-40B4-BE49-F238E27FC236}">
                <a16:creationId xmlns:a16="http://schemas.microsoft.com/office/drawing/2014/main" id="{A41CBD1F-62AF-CF2B-BDAF-98CA75640094}"/>
              </a:ext>
            </a:extLst>
          </p:cNvPr>
          <p:cNvPicPr>
            <a:picLocks noChangeAspect="1"/>
          </p:cNvPicPr>
          <p:nvPr/>
        </p:nvPicPr>
        <p:blipFill>
          <a:blip r:embed="rId10"/>
          <a:stretch>
            <a:fillRect/>
          </a:stretch>
        </p:blipFill>
        <p:spPr>
          <a:xfrm>
            <a:off x="1282502" y="1593899"/>
            <a:ext cx="9785918" cy="4517440"/>
          </a:xfrm>
          <a:prstGeom prst="rect">
            <a:avLst/>
          </a:prstGeom>
        </p:spPr>
      </p:pic>
      <p:sp>
        <p:nvSpPr>
          <p:cNvPr id="17" name="!!Required">
            <a:extLst>
              <a:ext uri="{FF2B5EF4-FFF2-40B4-BE49-F238E27FC236}">
                <a16:creationId xmlns:a16="http://schemas.microsoft.com/office/drawing/2014/main" id="{16BCFE86-2286-A505-A3C6-1E892A938AF3}"/>
              </a:ext>
            </a:extLst>
          </p:cNvPr>
          <p:cNvSpPr txBox="1"/>
          <p:nvPr/>
        </p:nvSpPr>
        <p:spPr>
          <a:xfrm>
            <a:off x="8184126" y="1779732"/>
            <a:ext cx="2773516"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Average scale scores</a:t>
            </a:r>
            <a:endParaRPr lang="en-US" sz="2000" b="1" dirty="0">
              <a:solidFill>
                <a:srgbClr val="C00000"/>
              </a:solidFill>
              <a:latin typeface="Segoe Print" panose="02000600000000000000" pitchFamily="2" charset="0"/>
            </a:endParaRPr>
          </a:p>
        </p:txBody>
      </p:sp>
    </p:spTree>
    <p:extLst>
      <p:ext uri="{BB962C8B-B14F-4D97-AF65-F5344CB8AC3E}">
        <p14:creationId xmlns:p14="http://schemas.microsoft.com/office/powerpoint/2010/main" val="157548637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childTnLst>
                                </p:cTn>
                              </p:par>
                              <p:par>
                                <p:cTn id="8" presetID="53" presetClass="entr" presetSubtype="16"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 calcmode="lin" valueType="num">
                                      <p:cBhvr>
                                        <p:cTn id="10" dur="1000" fill="hold"/>
                                        <p:tgtEl>
                                          <p:spTgt spid="10"/>
                                        </p:tgtEl>
                                        <p:attrNameLst>
                                          <p:attrName>ppt_w</p:attrName>
                                        </p:attrNameLst>
                                      </p:cBhvr>
                                      <p:tavLst>
                                        <p:tav tm="0">
                                          <p:val>
                                            <p:fltVal val="0"/>
                                          </p:val>
                                        </p:tav>
                                        <p:tav tm="100000">
                                          <p:val>
                                            <p:strVal val="#ppt_w"/>
                                          </p:val>
                                        </p:tav>
                                      </p:tavLst>
                                    </p:anim>
                                    <p:anim calcmode="lin" valueType="num">
                                      <p:cBhvr>
                                        <p:cTn id="11" dur="1000" fill="hold"/>
                                        <p:tgtEl>
                                          <p:spTgt spid="10"/>
                                        </p:tgtEl>
                                        <p:attrNameLst>
                                          <p:attrName>ppt_h</p:attrName>
                                        </p:attrNameLst>
                                      </p:cBhvr>
                                      <p:tavLst>
                                        <p:tav tm="0">
                                          <p:val>
                                            <p:fltVal val="0"/>
                                          </p:val>
                                        </p:tav>
                                        <p:tav tm="100000">
                                          <p:val>
                                            <p:strVal val="#ppt_h"/>
                                          </p:val>
                                        </p:tav>
                                      </p:tavLst>
                                    </p:anim>
                                    <p:animEffect transition="in" filter="fade">
                                      <p:cBhvr>
                                        <p:cTn id="12" dur="1000"/>
                                        <p:tgtEl>
                                          <p:spTgt spid="10"/>
                                        </p:tgtEl>
                                      </p:cBhvr>
                                    </p:animEffect>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fade">
                                      <p:cBhvr>
                                        <p:cTn id="16" dur="500"/>
                                        <p:tgtEl>
                                          <p:spTgt spid="17"/>
                                        </p:tgtEl>
                                      </p:cBhvr>
                                    </p:animEffect>
                                  </p:childTnLst>
                                </p:cTn>
                              </p:par>
                            </p:childTnLst>
                          </p:cTn>
                        </p:par>
                        <p:par>
                          <p:cTn id="17" fill="hold">
                            <p:stCondLst>
                              <p:cond delay="1500"/>
                            </p:stCondLst>
                            <p:childTnLst>
                              <p:par>
                                <p:cTn id="18" presetID="1" presetClass="entr" presetSubtype="0" fill="hold" nodeType="afterEffect">
                                  <p:stCondLst>
                                    <p:cond delay="0"/>
                                  </p:stCondLst>
                                  <p:childTnLst>
                                    <p:set>
                                      <p:cBhvr>
                                        <p:cTn id="19"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7"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Manual pic">
            <a:extLst>
              <a:ext uri="{FF2B5EF4-FFF2-40B4-BE49-F238E27FC236}">
                <a16:creationId xmlns:a16="http://schemas.microsoft.com/office/drawing/2014/main" id="{E53C8130-DF8D-568D-AA78-ECD3937709E7}"/>
              </a:ext>
            </a:extLst>
          </p:cNvPr>
          <p:cNvPicPr>
            <a:picLocks noChangeAspect="1"/>
          </p:cNvPicPr>
          <p:nvPr/>
        </p:nvPicPr>
        <p:blipFill>
          <a:blip r:embed="rId3"/>
          <a:stretch>
            <a:fillRect/>
          </a:stretch>
        </p:blipFill>
        <p:spPr>
          <a:xfrm>
            <a:off x="3714072" y="1526925"/>
            <a:ext cx="1133699" cy="1141915"/>
          </a:xfrm>
          <a:prstGeom prst="rect">
            <a:avLst/>
          </a:prstGeom>
        </p:spPr>
      </p:pic>
      <p:sp>
        <p:nvSpPr>
          <p:cNvPr id="12" name="!!Manual text">
            <a:extLst>
              <a:ext uri="{FF2B5EF4-FFF2-40B4-BE49-F238E27FC236}">
                <a16:creationId xmlns:a16="http://schemas.microsoft.com/office/drawing/2014/main" id="{72F0E32C-3940-715E-2899-48EAC31E2524}"/>
              </a:ext>
            </a:extLst>
          </p:cNvPr>
          <p:cNvSpPr txBox="1"/>
          <p:nvPr/>
        </p:nvSpPr>
        <p:spPr>
          <a:xfrm>
            <a:off x="4899199" y="1591358"/>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Burnout Inventory Manual</a:t>
            </a:r>
          </a:p>
          <a:p>
            <a:endParaRPr lang="en-US" sz="2000" b="1"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$50.00</a:t>
            </a:r>
            <a:r>
              <a:rPr lang="en-US" sz="2000" dirty="0">
                <a:solidFill>
                  <a:srgbClr val="2D3E50"/>
                </a:solidFill>
                <a:latin typeface="Roboto Light" panose="02000000000000000000" pitchFamily="2" charset="0"/>
                <a:ea typeface="Roboto Light" panose="02000000000000000000" pitchFamily="2" charset="0"/>
              </a:rPr>
              <a:t> – Only need 1</a:t>
            </a:r>
            <a:endParaRPr lang="en-US" sz="2000" b="1" dirty="0">
              <a:solidFill>
                <a:srgbClr val="2D3E50"/>
              </a:solidFill>
              <a:latin typeface="Roboto Light" panose="02000000000000000000" pitchFamily="2" charset="0"/>
              <a:ea typeface="Roboto Light" panose="02000000000000000000" pitchFamily="2" charset="0"/>
            </a:endParaRPr>
          </a:p>
        </p:txBody>
      </p:sp>
      <p:pic>
        <p:nvPicPr>
          <p:cNvPr id="14" name="!!Host pic">
            <a:extLst>
              <a:ext uri="{FF2B5EF4-FFF2-40B4-BE49-F238E27FC236}">
                <a16:creationId xmlns:a16="http://schemas.microsoft.com/office/drawing/2014/main" id="{5369063E-BF0F-7E41-2BE6-1AFF41F52F58}"/>
              </a:ext>
            </a:extLst>
          </p:cNvPr>
          <p:cNvPicPr>
            <a:picLocks noChangeAspect="1"/>
          </p:cNvPicPr>
          <p:nvPr/>
        </p:nvPicPr>
        <p:blipFill>
          <a:blip r:embed="rId4"/>
          <a:stretch>
            <a:fillRect/>
          </a:stretch>
        </p:blipFill>
        <p:spPr>
          <a:xfrm>
            <a:off x="3714072" y="2766920"/>
            <a:ext cx="1133699" cy="1141915"/>
          </a:xfrm>
          <a:prstGeom prst="rect">
            <a:avLst/>
          </a:prstGeom>
        </p:spPr>
      </p:pic>
      <p:sp>
        <p:nvSpPr>
          <p:cNvPr id="15" name="!!Host text">
            <a:extLst>
              <a:ext uri="{FF2B5EF4-FFF2-40B4-BE49-F238E27FC236}">
                <a16:creationId xmlns:a16="http://schemas.microsoft.com/office/drawing/2014/main" id="{73527595-8C32-209F-D3B3-3AE05015F49B}"/>
              </a:ext>
            </a:extLst>
          </p:cNvPr>
          <p:cNvSpPr txBox="1"/>
          <p:nvPr/>
        </p:nvSpPr>
        <p:spPr>
          <a:xfrm>
            <a:off x="4899199" y="2789739"/>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Transform Survey Hosting</a:t>
            </a:r>
          </a:p>
          <a:p>
            <a:endParaRPr lang="en-US" sz="2000" b="1"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$2.50 per person</a:t>
            </a:r>
          </a:p>
        </p:txBody>
      </p:sp>
      <p:pic>
        <p:nvPicPr>
          <p:cNvPr id="18" name="!!Ind pic">
            <a:extLst>
              <a:ext uri="{FF2B5EF4-FFF2-40B4-BE49-F238E27FC236}">
                <a16:creationId xmlns:a16="http://schemas.microsoft.com/office/drawing/2014/main" id="{1C114426-856B-12C3-EB89-E1A75834842F}"/>
              </a:ext>
            </a:extLst>
          </p:cNvPr>
          <p:cNvPicPr>
            <a:picLocks noChangeAspect="1"/>
          </p:cNvPicPr>
          <p:nvPr/>
        </p:nvPicPr>
        <p:blipFill>
          <a:blip r:embed="rId5"/>
          <a:stretch>
            <a:fillRect/>
          </a:stretch>
        </p:blipFill>
        <p:spPr>
          <a:xfrm>
            <a:off x="3714072" y="3988121"/>
            <a:ext cx="1133699" cy="1141974"/>
          </a:xfrm>
          <a:prstGeom prst="rect">
            <a:avLst/>
          </a:prstGeom>
        </p:spPr>
      </p:pic>
      <p:sp>
        <p:nvSpPr>
          <p:cNvPr id="23" name="!!Ind text">
            <a:extLst>
              <a:ext uri="{FF2B5EF4-FFF2-40B4-BE49-F238E27FC236}">
                <a16:creationId xmlns:a16="http://schemas.microsoft.com/office/drawing/2014/main" id="{A8F5F88B-4E0E-4D82-9A32-4B7268911CA3}"/>
              </a:ext>
            </a:extLst>
          </p:cNvPr>
          <p:cNvSpPr txBox="1"/>
          <p:nvPr/>
        </p:nvSpPr>
        <p:spPr>
          <a:xfrm>
            <a:off x="4928228" y="3988120"/>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Individual Report</a:t>
            </a:r>
            <a:br>
              <a:rPr lang="en-US" sz="2000" dirty="0">
                <a:solidFill>
                  <a:srgbClr val="2D3E50"/>
                </a:solidFill>
                <a:latin typeface="Roboto Light" panose="02000000000000000000" pitchFamily="2" charset="0"/>
                <a:ea typeface="Roboto Light" panose="02000000000000000000" pitchFamily="2" charset="0"/>
              </a:rPr>
            </a:br>
            <a:endParaRPr lang="en-US" sz="2000"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$2.50 per person</a:t>
            </a:r>
          </a:p>
        </p:txBody>
      </p:sp>
      <p:pic>
        <p:nvPicPr>
          <p:cNvPr id="25" name="!!Grp pic">
            <a:extLst>
              <a:ext uri="{FF2B5EF4-FFF2-40B4-BE49-F238E27FC236}">
                <a16:creationId xmlns:a16="http://schemas.microsoft.com/office/drawing/2014/main" id="{FEA6DA41-2B3F-9560-C315-7D9B3156F049}"/>
              </a:ext>
            </a:extLst>
          </p:cNvPr>
          <p:cNvPicPr>
            <a:picLocks noChangeAspect="1"/>
          </p:cNvPicPr>
          <p:nvPr/>
        </p:nvPicPr>
        <p:blipFill>
          <a:blip r:embed="rId6"/>
          <a:stretch>
            <a:fillRect/>
          </a:stretch>
        </p:blipFill>
        <p:spPr>
          <a:xfrm>
            <a:off x="3714071" y="5265613"/>
            <a:ext cx="1133699" cy="1133699"/>
          </a:xfrm>
          <a:prstGeom prst="rect">
            <a:avLst/>
          </a:prstGeom>
        </p:spPr>
      </p:pic>
      <p:sp>
        <p:nvSpPr>
          <p:cNvPr id="27" name="!!Grp text">
            <a:extLst>
              <a:ext uri="{FF2B5EF4-FFF2-40B4-BE49-F238E27FC236}">
                <a16:creationId xmlns:a16="http://schemas.microsoft.com/office/drawing/2014/main" id="{841C693E-9A79-4FE7-29DA-CE246D5285CA}"/>
              </a:ext>
            </a:extLst>
          </p:cNvPr>
          <p:cNvSpPr txBox="1"/>
          <p:nvPr/>
        </p:nvSpPr>
        <p:spPr>
          <a:xfrm>
            <a:off x="4928228" y="5265613"/>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Group Report</a:t>
            </a:r>
            <a:endParaRPr lang="en-US" sz="2000" i="1" dirty="0">
              <a:solidFill>
                <a:srgbClr val="2D3E50"/>
              </a:solidFill>
              <a:latin typeface="Roboto Thin" panose="02000000000000000000" pitchFamily="2" charset="0"/>
              <a:ea typeface="Roboto Thin" panose="02000000000000000000" pitchFamily="2" charset="0"/>
            </a:endParaRPr>
          </a:p>
          <a:p>
            <a:endParaRPr lang="en-US" sz="2000" b="1"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$200 per report</a:t>
            </a:r>
          </a:p>
        </p:txBody>
      </p:sp>
      <p:sp>
        <p:nvSpPr>
          <p:cNvPr id="3" name="!!URL">
            <a:extLst>
              <a:ext uri="{FF2B5EF4-FFF2-40B4-BE49-F238E27FC236}">
                <a16:creationId xmlns:a16="http://schemas.microsoft.com/office/drawing/2014/main" id="{82CFC472-62D9-4901-9B54-BDC3E9C5F01E}"/>
              </a:ext>
            </a:extLst>
          </p:cNvPr>
          <p:cNvSpPr txBox="1"/>
          <p:nvPr/>
        </p:nvSpPr>
        <p:spPr>
          <a:xfrm>
            <a:off x="9798396" y="6457890"/>
            <a:ext cx="2393604"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MindGarden.com</a:t>
            </a:r>
          </a:p>
        </p:txBody>
      </p:sp>
      <p:sp>
        <p:nvSpPr>
          <p:cNvPr id="10" name="Text 1">
            <a:extLst>
              <a:ext uri="{FF2B5EF4-FFF2-40B4-BE49-F238E27FC236}">
                <a16:creationId xmlns:a16="http://schemas.microsoft.com/office/drawing/2014/main" id="{1EE44203-B128-DF0D-664B-FC2866441A23}"/>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28" name="!!MBI Circle">
            <a:extLst>
              <a:ext uri="{FF2B5EF4-FFF2-40B4-BE49-F238E27FC236}">
                <a16:creationId xmlns:a16="http://schemas.microsoft.com/office/drawing/2014/main" id="{E1625265-D9CC-3F55-67F3-E69AC2DDE1DD}"/>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29" name="Text 1">
            <a:extLst>
              <a:ext uri="{FF2B5EF4-FFF2-40B4-BE49-F238E27FC236}">
                <a16:creationId xmlns:a16="http://schemas.microsoft.com/office/drawing/2014/main" id="{86734D51-4006-430A-D318-12850522F592}"/>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sp>
        <p:nvSpPr>
          <p:cNvPr id="26" name="!!WhiteBG">
            <a:extLst>
              <a:ext uri="{FF2B5EF4-FFF2-40B4-BE49-F238E27FC236}">
                <a16:creationId xmlns:a16="http://schemas.microsoft.com/office/drawing/2014/main" id="{15066B4C-C6EF-EFFC-001A-411465BBB5D6}"/>
              </a:ext>
            </a:extLst>
          </p:cNvPr>
          <p:cNvSpPr/>
          <p:nvPr/>
        </p:nvSpPr>
        <p:spPr>
          <a:xfrm>
            <a:off x="1" y="501730"/>
            <a:ext cx="12192000" cy="871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Rolling out the MBI to your team</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8"/>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6" name="!!Brace1">
            <a:extLst>
              <a:ext uri="{FF2B5EF4-FFF2-40B4-BE49-F238E27FC236}">
                <a16:creationId xmlns:a16="http://schemas.microsoft.com/office/drawing/2014/main" id="{EBEE261C-3A7A-A854-C5FE-9D45BE58CC4B}"/>
              </a:ext>
            </a:extLst>
          </p:cNvPr>
          <p:cNvSpPr/>
          <p:nvPr/>
        </p:nvSpPr>
        <p:spPr>
          <a:xfrm>
            <a:off x="8011886" y="1526925"/>
            <a:ext cx="377371" cy="2278477"/>
          </a:xfrm>
          <a:prstGeom prst="righ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Required">
            <a:extLst>
              <a:ext uri="{FF2B5EF4-FFF2-40B4-BE49-F238E27FC236}">
                <a16:creationId xmlns:a16="http://schemas.microsoft.com/office/drawing/2014/main" id="{580C2C34-8C1A-18DD-6A46-77FF83248B4B}"/>
              </a:ext>
            </a:extLst>
          </p:cNvPr>
          <p:cNvSpPr txBox="1"/>
          <p:nvPr/>
        </p:nvSpPr>
        <p:spPr>
          <a:xfrm>
            <a:off x="8389257" y="2463546"/>
            <a:ext cx="1316386"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Required</a:t>
            </a:r>
          </a:p>
        </p:txBody>
      </p:sp>
      <p:sp>
        <p:nvSpPr>
          <p:cNvPr id="2" name="Right Brace 1">
            <a:extLst>
              <a:ext uri="{FF2B5EF4-FFF2-40B4-BE49-F238E27FC236}">
                <a16:creationId xmlns:a16="http://schemas.microsoft.com/office/drawing/2014/main" id="{236B5358-FAD2-ECFB-62D3-9FF9BCAF1CD9}"/>
              </a:ext>
            </a:extLst>
          </p:cNvPr>
          <p:cNvSpPr/>
          <p:nvPr/>
        </p:nvSpPr>
        <p:spPr>
          <a:xfrm>
            <a:off x="8011885" y="3953925"/>
            <a:ext cx="377371" cy="2278477"/>
          </a:xfrm>
          <a:prstGeom prst="righ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 name="!!Pick one">
            <a:extLst>
              <a:ext uri="{FF2B5EF4-FFF2-40B4-BE49-F238E27FC236}">
                <a16:creationId xmlns:a16="http://schemas.microsoft.com/office/drawing/2014/main" id="{E6726939-A680-DA7D-E03F-6A0D2EF0C9AC}"/>
              </a:ext>
            </a:extLst>
          </p:cNvPr>
          <p:cNvSpPr txBox="1"/>
          <p:nvPr/>
        </p:nvSpPr>
        <p:spPr>
          <a:xfrm>
            <a:off x="8389257" y="4892906"/>
            <a:ext cx="2520242"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Pick one (or both)</a:t>
            </a:r>
          </a:p>
        </p:txBody>
      </p:sp>
      <p:sp>
        <p:nvSpPr>
          <p:cNvPr id="13" name="Rectangle 12">
            <a:extLst>
              <a:ext uri="{FF2B5EF4-FFF2-40B4-BE49-F238E27FC236}">
                <a16:creationId xmlns:a16="http://schemas.microsoft.com/office/drawing/2014/main" id="{9BC01606-FE34-4EC2-A65C-69208C820569}"/>
              </a:ext>
            </a:extLst>
          </p:cNvPr>
          <p:cNvSpPr/>
          <p:nvPr/>
        </p:nvSpPr>
        <p:spPr>
          <a:xfrm>
            <a:off x="0" y="1135225"/>
            <a:ext cx="12192000" cy="5722775"/>
          </a:xfrm>
          <a:prstGeom prst="rect">
            <a:avLst/>
          </a:prstGeom>
          <a:solidFill>
            <a:schemeClr val="bg1">
              <a:lumMod val="95000"/>
              <a:alpha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9">
            <a:extLst>
              <a:ext uri="{FF2B5EF4-FFF2-40B4-BE49-F238E27FC236}">
                <a16:creationId xmlns:a16="http://schemas.microsoft.com/office/drawing/2014/main" id="{79EB1BC8-F790-9D6E-541D-9999AADD5227}"/>
              </a:ext>
            </a:extLst>
          </p:cNvPr>
          <p:cNvPicPr>
            <a:picLocks noChangeAspect="1"/>
          </p:cNvPicPr>
          <p:nvPr/>
        </p:nvPicPr>
        <p:blipFill>
          <a:blip r:embed="rId9"/>
          <a:stretch>
            <a:fillRect/>
          </a:stretch>
        </p:blipFill>
        <p:spPr>
          <a:xfrm>
            <a:off x="1282502" y="5722775"/>
            <a:ext cx="841728" cy="388564"/>
          </a:xfrm>
          <a:prstGeom prst="rect">
            <a:avLst/>
          </a:prstGeom>
        </p:spPr>
      </p:pic>
      <p:pic>
        <p:nvPicPr>
          <p:cNvPr id="17" name="!!Picture 16">
            <a:extLst>
              <a:ext uri="{FF2B5EF4-FFF2-40B4-BE49-F238E27FC236}">
                <a16:creationId xmlns:a16="http://schemas.microsoft.com/office/drawing/2014/main" id="{BAAF61FF-B56F-3EFD-5F7B-73734B6CBF8A}"/>
              </a:ext>
            </a:extLst>
          </p:cNvPr>
          <p:cNvPicPr>
            <a:picLocks noChangeAspect="1"/>
          </p:cNvPicPr>
          <p:nvPr/>
        </p:nvPicPr>
        <p:blipFill>
          <a:blip r:embed="rId10"/>
          <a:stretch>
            <a:fillRect/>
          </a:stretch>
        </p:blipFill>
        <p:spPr>
          <a:xfrm>
            <a:off x="1282500" y="1582553"/>
            <a:ext cx="9884073" cy="4528785"/>
          </a:xfrm>
          <a:prstGeom prst="rect">
            <a:avLst/>
          </a:prstGeom>
        </p:spPr>
      </p:pic>
      <p:sp>
        <p:nvSpPr>
          <p:cNvPr id="24" name="!!Required">
            <a:extLst>
              <a:ext uri="{FF2B5EF4-FFF2-40B4-BE49-F238E27FC236}">
                <a16:creationId xmlns:a16="http://schemas.microsoft.com/office/drawing/2014/main" id="{EBF0F10F-0C02-F759-A0B9-0D7001CE6D20}"/>
              </a:ext>
            </a:extLst>
          </p:cNvPr>
          <p:cNvSpPr txBox="1"/>
          <p:nvPr/>
        </p:nvSpPr>
        <p:spPr>
          <a:xfrm>
            <a:off x="8184126" y="1779732"/>
            <a:ext cx="2795958"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Standard deviations</a:t>
            </a:r>
            <a:endParaRPr lang="en-US" sz="2000" b="1" dirty="0">
              <a:solidFill>
                <a:srgbClr val="C00000"/>
              </a:solidFill>
              <a:latin typeface="Segoe Print" panose="02000600000000000000" pitchFamily="2" charset="0"/>
            </a:endParaRPr>
          </a:p>
        </p:txBody>
      </p:sp>
    </p:spTree>
    <p:extLst>
      <p:ext uri="{BB962C8B-B14F-4D97-AF65-F5344CB8AC3E}">
        <p14:creationId xmlns:p14="http://schemas.microsoft.com/office/powerpoint/2010/main" val="34267995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office space what do you do here |  DID YOU TAKE THE SURVEY YET? | image tagged in office space what do you do here | made w/ Imgflip meme maker">
            <a:extLst>
              <a:ext uri="{FF2B5EF4-FFF2-40B4-BE49-F238E27FC236}">
                <a16:creationId xmlns:a16="http://schemas.microsoft.com/office/drawing/2014/main" id="{3899832F-77F7-750E-CAFA-5DD879F8F7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70216" y="190119"/>
            <a:ext cx="1555860" cy="843235"/>
          </a:xfrm>
          <a:prstGeom prst="rect">
            <a:avLst/>
          </a:prstGeom>
          <a:noFill/>
          <a:extLst>
            <a:ext uri="{909E8E84-426E-40DD-AFC4-6F175D3DCCD1}">
              <a14:hiddenFill xmlns:a14="http://schemas.microsoft.com/office/drawing/2010/main">
                <a:solidFill>
                  <a:srgbClr val="FFFFFF"/>
                </a:solidFill>
              </a14:hiddenFill>
            </a:ext>
          </a:extLst>
        </p:spPr>
      </p:pic>
      <p:pic>
        <p:nvPicPr>
          <p:cNvPr id="11" name="!!Manual pic">
            <a:extLst>
              <a:ext uri="{FF2B5EF4-FFF2-40B4-BE49-F238E27FC236}">
                <a16:creationId xmlns:a16="http://schemas.microsoft.com/office/drawing/2014/main" id="{E53C8130-DF8D-568D-AA78-ECD3937709E7}"/>
              </a:ext>
            </a:extLst>
          </p:cNvPr>
          <p:cNvPicPr>
            <a:picLocks noChangeAspect="1"/>
          </p:cNvPicPr>
          <p:nvPr/>
        </p:nvPicPr>
        <p:blipFill>
          <a:blip r:embed="rId4"/>
          <a:stretch>
            <a:fillRect/>
          </a:stretch>
        </p:blipFill>
        <p:spPr>
          <a:xfrm>
            <a:off x="3714072" y="1526925"/>
            <a:ext cx="1133699" cy="1141915"/>
          </a:xfrm>
          <a:prstGeom prst="rect">
            <a:avLst/>
          </a:prstGeom>
        </p:spPr>
      </p:pic>
      <p:sp>
        <p:nvSpPr>
          <p:cNvPr id="12" name="!!Manual text">
            <a:extLst>
              <a:ext uri="{FF2B5EF4-FFF2-40B4-BE49-F238E27FC236}">
                <a16:creationId xmlns:a16="http://schemas.microsoft.com/office/drawing/2014/main" id="{72F0E32C-3940-715E-2899-48EAC31E2524}"/>
              </a:ext>
            </a:extLst>
          </p:cNvPr>
          <p:cNvSpPr txBox="1"/>
          <p:nvPr/>
        </p:nvSpPr>
        <p:spPr>
          <a:xfrm>
            <a:off x="4899199" y="1591358"/>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Burnout Inventory Manual</a:t>
            </a:r>
          </a:p>
          <a:p>
            <a:endParaRPr lang="en-US" sz="2000" b="1"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$50.00</a:t>
            </a:r>
            <a:r>
              <a:rPr lang="en-US" sz="2000" dirty="0">
                <a:solidFill>
                  <a:srgbClr val="2D3E50"/>
                </a:solidFill>
                <a:latin typeface="Roboto Light" panose="02000000000000000000" pitchFamily="2" charset="0"/>
                <a:ea typeface="Roboto Light" panose="02000000000000000000" pitchFamily="2" charset="0"/>
              </a:rPr>
              <a:t> – Only need 1</a:t>
            </a:r>
            <a:endParaRPr lang="en-US" sz="2000" b="1" dirty="0">
              <a:solidFill>
                <a:srgbClr val="2D3E50"/>
              </a:solidFill>
              <a:latin typeface="Roboto Light" panose="02000000000000000000" pitchFamily="2" charset="0"/>
              <a:ea typeface="Roboto Light" panose="02000000000000000000" pitchFamily="2" charset="0"/>
            </a:endParaRPr>
          </a:p>
        </p:txBody>
      </p:sp>
      <p:pic>
        <p:nvPicPr>
          <p:cNvPr id="14" name="!!Host pic">
            <a:extLst>
              <a:ext uri="{FF2B5EF4-FFF2-40B4-BE49-F238E27FC236}">
                <a16:creationId xmlns:a16="http://schemas.microsoft.com/office/drawing/2014/main" id="{5369063E-BF0F-7E41-2BE6-1AFF41F52F58}"/>
              </a:ext>
            </a:extLst>
          </p:cNvPr>
          <p:cNvPicPr>
            <a:picLocks noChangeAspect="1"/>
          </p:cNvPicPr>
          <p:nvPr/>
        </p:nvPicPr>
        <p:blipFill>
          <a:blip r:embed="rId5"/>
          <a:stretch>
            <a:fillRect/>
          </a:stretch>
        </p:blipFill>
        <p:spPr>
          <a:xfrm>
            <a:off x="3714072" y="2766920"/>
            <a:ext cx="1133699" cy="1141915"/>
          </a:xfrm>
          <a:prstGeom prst="rect">
            <a:avLst/>
          </a:prstGeom>
        </p:spPr>
      </p:pic>
      <p:sp>
        <p:nvSpPr>
          <p:cNvPr id="15" name="!!Host text">
            <a:extLst>
              <a:ext uri="{FF2B5EF4-FFF2-40B4-BE49-F238E27FC236}">
                <a16:creationId xmlns:a16="http://schemas.microsoft.com/office/drawing/2014/main" id="{73527595-8C32-209F-D3B3-3AE05015F49B}"/>
              </a:ext>
            </a:extLst>
          </p:cNvPr>
          <p:cNvSpPr txBox="1"/>
          <p:nvPr/>
        </p:nvSpPr>
        <p:spPr>
          <a:xfrm>
            <a:off x="4899199" y="2789739"/>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Transform Survey Hosting</a:t>
            </a:r>
          </a:p>
          <a:p>
            <a:endParaRPr lang="en-US" sz="2000" b="1"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$2.50 per person</a:t>
            </a:r>
          </a:p>
        </p:txBody>
      </p:sp>
      <p:pic>
        <p:nvPicPr>
          <p:cNvPr id="18" name="!!Ind pic">
            <a:extLst>
              <a:ext uri="{FF2B5EF4-FFF2-40B4-BE49-F238E27FC236}">
                <a16:creationId xmlns:a16="http://schemas.microsoft.com/office/drawing/2014/main" id="{1C114426-856B-12C3-EB89-E1A75834842F}"/>
              </a:ext>
            </a:extLst>
          </p:cNvPr>
          <p:cNvPicPr>
            <a:picLocks noChangeAspect="1"/>
          </p:cNvPicPr>
          <p:nvPr/>
        </p:nvPicPr>
        <p:blipFill>
          <a:blip r:embed="rId6"/>
          <a:stretch>
            <a:fillRect/>
          </a:stretch>
        </p:blipFill>
        <p:spPr>
          <a:xfrm>
            <a:off x="3714072" y="3988121"/>
            <a:ext cx="1133699" cy="1141974"/>
          </a:xfrm>
          <a:prstGeom prst="rect">
            <a:avLst/>
          </a:prstGeom>
        </p:spPr>
      </p:pic>
      <p:sp>
        <p:nvSpPr>
          <p:cNvPr id="23" name="!!Ind text">
            <a:extLst>
              <a:ext uri="{FF2B5EF4-FFF2-40B4-BE49-F238E27FC236}">
                <a16:creationId xmlns:a16="http://schemas.microsoft.com/office/drawing/2014/main" id="{A8F5F88B-4E0E-4D82-9A32-4B7268911CA3}"/>
              </a:ext>
            </a:extLst>
          </p:cNvPr>
          <p:cNvSpPr txBox="1"/>
          <p:nvPr/>
        </p:nvSpPr>
        <p:spPr>
          <a:xfrm>
            <a:off x="4928228" y="3988120"/>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Individual Report</a:t>
            </a:r>
            <a:br>
              <a:rPr lang="en-US" sz="2000" dirty="0">
                <a:solidFill>
                  <a:srgbClr val="2D3E50"/>
                </a:solidFill>
                <a:latin typeface="Roboto Light" panose="02000000000000000000" pitchFamily="2" charset="0"/>
                <a:ea typeface="Roboto Light" panose="02000000000000000000" pitchFamily="2" charset="0"/>
              </a:rPr>
            </a:br>
            <a:endParaRPr lang="en-US" sz="2000"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$2.50 per person</a:t>
            </a:r>
          </a:p>
        </p:txBody>
      </p:sp>
      <p:pic>
        <p:nvPicPr>
          <p:cNvPr id="25" name="!!Grp pic">
            <a:extLst>
              <a:ext uri="{FF2B5EF4-FFF2-40B4-BE49-F238E27FC236}">
                <a16:creationId xmlns:a16="http://schemas.microsoft.com/office/drawing/2014/main" id="{FEA6DA41-2B3F-9560-C315-7D9B3156F049}"/>
              </a:ext>
            </a:extLst>
          </p:cNvPr>
          <p:cNvPicPr>
            <a:picLocks noChangeAspect="1"/>
          </p:cNvPicPr>
          <p:nvPr/>
        </p:nvPicPr>
        <p:blipFill>
          <a:blip r:embed="rId7"/>
          <a:stretch>
            <a:fillRect/>
          </a:stretch>
        </p:blipFill>
        <p:spPr>
          <a:xfrm>
            <a:off x="3714071" y="5265613"/>
            <a:ext cx="1133699" cy="1133699"/>
          </a:xfrm>
          <a:prstGeom prst="rect">
            <a:avLst/>
          </a:prstGeom>
        </p:spPr>
      </p:pic>
      <p:sp>
        <p:nvSpPr>
          <p:cNvPr id="27" name="!!Grp text">
            <a:extLst>
              <a:ext uri="{FF2B5EF4-FFF2-40B4-BE49-F238E27FC236}">
                <a16:creationId xmlns:a16="http://schemas.microsoft.com/office/drawing/2014/main" id="{841C693E-9A79-4FE7-29DA-CE246D5285CA}"/>
              </a:ext>
            </a:extLst>
          </p:cNvPr>
          <p:cNvSpPr txBox="1"/>
          <p:nvPr/>
        </p:nvSpPr>
        <p:spPr>
          <a:xfrm>
            <a:off x="4928228" y="5265613"/>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Group Report</a:t>
            </a:r>
            <a:endParaRPr lang="en-US" sz="2000" i="1" dirty="0">
              <a:solidFill>
                <a:srgbClr val="2D3E50"/>
              </a:solidFill>
              <a:latin typeface="Roboto Thin" panose="02000000000000000000" pitchFamily="2" charset="0"/>
              <a:ea typeface="Roboto Thin" panose="02000000000000000000" pitchFamily="2" charset="0"/>
            </a:endParaRPr>
          </a:p>
          <a:p>
            <a:endParaRPr lang="en-US" sz="2000" b="1"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$200 per report</a:t>
            </a:r>
          </a:p>
        </p:txBody>
      </p:sp>
      <p:sp>
        <p:nvSpPr>
          <p:cNvPr id="3" name="!!URL">
            <a:extLst>
              <a:ext uri="{FF2B5EF4-FFF2-40B4-BE49-F238E27FC236}">
                <a16:creationId xmlns:a16="http://schemas.microsoft.com/office/drawing/2014/main" id="{82CFC472-62D9-4901-9B54-BDC3E9C5F01E}"/>
              </a:ext>
            </a:extLst>
          </p:cNvPr>
          <p:cNvSpPr txBox="1"/>
          <p:nvPr/>
        </p:nvSpPr>
        <p:spPr>
          <a:xfrm>
            <a:off x="9798396" y="6457890"/>
            <a:ext cx="2393604"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MindGarden.com</a:t>
            </a:r>
          </a:p>
        </p:txBody>
      </p:sp>
      <p:sp>
        <p:nvSpPr>
          <p:cNvPr id="4" name="Text 1">
            <a:extLst>
              <a:ext uri="{FF2B5EF4-FFF2-40B4-BE49-F238E27FC236}">
                <a16:creationId xmlns:a16="http://schemas.microsoft.com/office/drawing/2014/main" id="{774653A3-7A2C-F550-8C9A-E30F726A67DF}"/>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8" name="!!MBI Circle">
            <a:extLst>
              <a:ext uri="{FF2B5EF4-FFF2-40B4-BE49-F238E27FC236}">
                <a16:creationId xmlns:a16="http://schemas.microsoft.com/office/drawing/2014/main" id="{4B336A02-DC99-890A-BAAF-CB54813214D5}"/>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10" name="Text 1">
            <a:extLst>
              <a:ext uri="{FF2B5EF4-FFF2-40B4-BE49-F238E27FC236}">
                <a16:creationId xmlns:a16="http://schemas.microsoft.com/office/drawing/2014/main" id="{2A3843FA-BBCF-FF6C-D3D9-AEFC5769A2F8}"/>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sp>
        <p:nvSpPr>
          <p:cNvPr id="26" name="!!WhiteBG">
            <a:extLst>
              <a:ext uri="{FF2B5EF4-FFF2-40B4-BE49-F238E27FC236}">
                <a16:creationId xmlns:a16="http://schemas.microsoft.com/office/drawing/2014/main" id="{15066B4C-C6EF-EFFC-001A-411465BBB5D6}"/>
              </a:ext>
            </a:extLst>
          </p:cNvPr>
          <p:cNvSpPr/>
          <p:nvPr/>
        </p:nvSpPr>
        <p:spPr>
          <a:xfrm>
            <a:off x="1" y="501730"/>
            <a:ext cx="12192000" cy="871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Rolling out the MBI to your team</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9"/>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6" name="!!Brace1">
            <a:extLst>
              <a:ext uri="{FF2B5EF4-FFF2-40B4-BE49-F238E27FC236}">
                <a16:creationId xmlns:a16="http://schemas.microsoft.com/office/drawing/2014/main" id="{EBEE261C-3A7A-A854-C5FE-9D45BE58CC4B}"/>
              </a:ext>
            </a:extLst>
          </p:cNvPr>
          <p:cNvSpPr/>
          <p:nvPr/>
        </p:nvSpPr>
        <p:spPr>
          <a:xfrm>
            <a:off x="8011886" y="1526925"/>
            <a:ext cx="377371" cy="4754351"/>
          </a:xfrm>
          <a:prstGeom prst="righ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Required">
            <a:extLst>
              <a:ext uri="{FF2B5EF4-FFF2-40B4-BE49-F238E27FC236}">
                <a16:creationId xmlns:a16="http://schemas.microsoft.com/office/drawing/2014/main" id="{580C2C34-8C1A-18DD-6A46-77FF83248B4B}"/>
              </a:ext>
            </a:extLst>
          </p:cNvPr>
          <p:cNvSpPr txBox="1"/>
          <p:nvPr/>
        </p:nvSpPr>
        <p:spPr>
          <a:xfrm>
            <a:off x="8579174" y="3476407"/>
            <a:ext cx="2443298" cy="1015663"/>
          </a:xfrm>
          <a:prstGeom prst="rect">
            <a:avLst/>
          </a:prstGeom>
          <a:noFill/>
        </p:spPr>
        <p:txBody>
          <a:bodyPr wrap="none" rtlCol="0">
            <a:spAutoFit/>
          </a:bodyPr>
          <a:lstStyle/>
          <a:p>
            <a:r>
              <a:rPr lang="en-US" sz="2000" dirty="0">
                <a:solidFill>
                  <a:srgbClr val="C00000"/>
                </a:solidFill>
                <a:latin typeface="Segoe Print" panose="02000600000000000000" pitchFamily="2" charset="0"/>
              </a:rPr>
              <a:t>Total cost for my</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22 person survey</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was ~</a:t>
            </a:r>
            <a:r>
              <a:rPr lang="en-US" sz="2000" b="1" dirty="0">
                <a:solidFill>
                  <a:srgbClr val="C00000"/>
                </a:solidFill>
                <a:latin typeface="Segoe Print" panose="02000600000000000000" pitchFamily="2" charset="0"/>
              </a:rPr>
              <a:t>$650</a:t>
            </a:r>
          </a:p>
        </p:txBody>
      </p:sp>
    </p:spTree>
    <p:extLst>
      <p:ext uri="{BB962C8B-B14F-4D97-AF65-F5344CB8AC3E}">
        <p14:creationId xmlns:p14="http://schemas.microsoft.com/office/powerpoint/2010/main" val="18342734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Char"/>
      </p:transition>
    </mc:Choice>
    <mc:Fallback xmlns="">
      <p:transition spd="slow">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office space what do you do here |  DID YOU TAKE THE SURVEY YET? | image tagged in office space what do you do here | made w/ Imgflip meme maker">
            <a:extLst>
              <a:ext uri="{FF2B5EF4-FFF2-40B4-BE49-F238E27FC236}">
                <a16:creationId xmlns:a16="http://schemas.microsoft.com/office/drawing/2014/main" id="{DF5CBA52-5C98-49AD-F969-78DBD95E07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77776" y="1556119"/>
            <a:ext cx="8499613" cy="4606565"/>
          </a:xfrm>
          <a:prstGeom prst="rect">
            <a:avLst/>
          </a:prstGeom>
          <a:noFill/>
          <a:extLst>
            <a:ext uri="{909E8E84-426E-40DD-AFC4-6F175D3DCCD1}">
              <a14:hiddenFill xmlns:a14="http://schemas.microsoft.com/office/drawing/2010/main">
                <a:solidFill>
                  <a:srgbClr val="FFFFFF"/>
                </a:solidFill>
              </a14:hiddenFill>
            </a:ext>
          </a:extLst>
        </p:spPr>
      </p:pic>
      <p:pic>
        <p:nvPicPr>
          <p:cNvPr id="11" name="!!Manual pic">
            <a:extLst>
              <a:ext uri="{FF2B5EF4-FFF2-40B4-BE49-F238E27FC236}">
                <a16:creationId xmlns:a16="http://schemas.microsoft.com/office/drawing/2014/main" id="{E53C8130-DF8D-568D-AA78-ECD3937709E7}"/>
              </a:ext>
            </a:extLst>
          </p:cNvPr>
          <p:cNvPicPr>
            <a:picLocks noChangeAspect="1"/>
          </p:cNvPicPr>
          <p:nvPr/>
        </p:nvPicPr>
        <p:blipFill>
          <a:blip r:embed="rId4"/>
          <a:stretch>
            <a:fillRect/>
          </a:stretch>
        </p:blipFill>
        <p:spPr>
          <a:xfrm>
            <a:off x="12237928" y="1526925"/>
            <a:ext cx="1133699" cy="1141915"/>
          </a:xfrm>
          <a:prstGeom prst="rect">
            <a:avLst/>
          </a:prstGeom>
        </p:spPr>
      </p:pic>
      <p:sp>
        <p:nvSpPr>
          <p:cNvPr id="12" name="!!Manual text">
            <a:extLst>
              <a:ext uri="{FF2B5EF4-FFF2-40B4-BE49-F238E27FC236}">
                <a16:creationId xmlns:a16="http://schemas.microsoft.com/office/drawing/2014/main" id="{72F0E32C-3940-715E-2899-48EAC31E2524}"/>
              </a:ext>
            </a:extLst>
          </p:cNvPr>
          <p:cNvSpPr txBox="1"/>
          <p:nvPr/>
        </p:nvSpPr>
        <p:spPr>
          <a:xfrm>
            <a:off x="13423055" y="1591358"/>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Burnout Inventory Manual</a:t>
            </a:r>
          </a:p>
          <a:p>
            <a:endParaRPr lang="en-US" sz="2000" b="1"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$50.00</a:t>
            </a:r>
            <a:r>
              <a:rPr lang="en-US" sz="2000" dirty="0">
                <a:solidFill>
                  <a:srgbClr val="2D3E50"/>
                </a:solidFill>
                <a:latin typeface="Roboto Light" panose="02000000000000000000" pitchFamily="2" charset="0"/>
                <a:ea typeface="Roboto Light" panose="02000000000000000000" pitchFamily="2" charset="0"/>
              </a:rPr>
              <a:t> – Only need 1</a:t>
            </a:r>
            <a:endParaRPr lang="en-US" sz="2000" b="1" dirty="0">
              <a:solidFill>
                <a:srgbClr val="2D3E50"/>
              </a:solidFill>
              <a:latin typeface="Roboto Light" panose="02000000000000000000" pitchFamily="2" charset="0"/>
              <a:ea typeface="Roboto Light" panose="02000000000000000000" pitchFamily="2" charset="0"/>
            </a:endParaRPr>
          </a:p>
        </p:txBody>
      </p:sp>
      <p:pic>
        <p:nvPicPr>
          <p:cNvPr id="14" name="!!Host pic">
            <a:extLst>
              <a:ext uri="{FF2B5EF4-FFF2-40B4-BE49-F238E27FC236}">
                <a16:creationId xmlns:a16="http://schemas.microsoft.com/office/drawing/2014/main" id="{5369063E-BF0F-7E41-2BE6-1AFF41F52F58}"/>
              </a:ext>
            </a:extLst>
          </p:cNvPr>
          <p:cNvPicPr>
            <a:picLocks noChangeAspect="1"/>
          </p:cNvPicPr>
          <p:nvPr/>
        </p:nvPicPr>
        <p:blipFill>
          <a:blip r:embed="rId5"/>
          <a:stretch>
            <a:fillRect/>
          </a:stretch>
        </p:blipFill>
        <p:spPr>
          <a:xfrm>
            <a:off x="12237928" y="2766920"/>
            <a:ext cx="1133699" cy="1141915"/>
          </a:xfrm>
          <a:prstGeom prst="rect">
            <a:avLst/>
          </a:prstGeom>
        </p:spPr>
      </p:pic>
      <p:sp>
        <p:nvSpPr>
          <p:cNvPr id="15" name="!!Host text">
            <a:extLst>
              <a:ext uri="{FF2B5EF4-FFF2-40B4-BE49-F238E27FC236}">
                <a16:creationId xmlns:a16="http://schemas.microsoft.com/office/drawing/2014/main" id="{73527595-8C32-209F-D3B3-3AE05015F49B}"/>
              </a:ext>
            </a:extLst>
          </p:cNvPr>
          <p:cNvSpPr txBox="1"/>
          <p:nvPr/>
        </p:nvSpPr>
        <p:spPr>
          <a:xfrm>
            <a:off x="13423055" y="2789739"/>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Transform Survey Hosting</a:t>
            </a:r>
          </a:p>
          <a:p>
            <a:endParaRPr lang="en-US" sz="2000" b="1"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$2.50 per person</a:t>
            </a:r>
          </a:p>
        </p:txBody>
      </p:sp>
      <p:pic>
        <p:nvPicPr>
          <p:cNvPr id="18" name="!!Ind pic">
            <a:extLst>
              <a:ext uri="{FF2B5EF4-FFF2-40B4-BE49-F238E27FC236}">
                <a16:creationId xmlns:a16="http://schemas.microsoft.com/office/drawing/2014/main" id="{1C114426-856B-12C3-EB89-E1A75834842F}"/>
              </a:ext>
            </a:extLst>
          </p:cNvPr>
          <p:cNvPicPr>
            <a:picLocks noChangeAspect="1"/>
          </p:cNvPicPr>
          <p:nvPr/>
        </p:nvPicPr>
        <p:blipFill>
          <a:blip r:embed="rId6"/>
          <a:stretch>
            <a:fillRect/>
          </a:stretch>
        </p:blipFill>
        <p:spPr>
          <a:xfrm>
            <a:off x="12237928" y="3988121"/>
            <a:ext cx="1133699" cy="1141974"/>
          </a:xfrm>
          <a:prstGeom prst="rect">
            <a:avLst/>
          </a:prstGeom>
        </p:spPr>
      </p:pic>
      <p:sp>
        <p:nvSpPr>
          <p:cNvPr id="23" name="!!Ind text">
            <a:extLst>
              <a:ext uri="{FF2B5EF4-FFF2-40B4-BE49-F238E27FC236}">
                <a16:creationId xmlns:a16="http://schemas.microsoft.com/office/drawing/2014/main" id="{A8F5F88B-4E0E-4D82-9A32-4B7268911CA3}"/>
              </a:ext>
            </a:extLst>
          </p:cNvPr>
          <p:cNvSpPr txBox="1"/>
          <p:nvPr/>
        </p:nvSpPr>
        <p:spPr>
          <a:xfrm>
            <a:off x="13452084" y="3988120"/>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Individual Report</a:t>
            </a:r>
            <a:br>
              <a:rPr lang="en-US" sz="2000" dirty="0">
                <a:solidFill>
                  <a:srgbClr val="2D3E50"/>
                </a:solidFill>
                <a:latin typeface="Roboto Light" panose="02000000000000000000" pitchFamily="2" charset="0"/>
                <a:ea typeface="Roboto Light" panose="02000000000000000000" pitchFamily="2" charset="0"/>
              </a:rPr>
            </a:br>
            <a:endParaRPr lang="en-US" sz="2000"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$2.50 per person</a:t>
            </a:r>
          </a:p>
        </p:txBody>
      </p:sp>
      <p:pic>
        <p:nvPicPr>
          <p:cNvPr id="25" name="!!Grp pic">
            <a:extLst>
              <a:ext uri="{FF2B5EF4-FFF2-40B4-BE49-F238E27FC236}">
                <a16:creationId xmlns:a16="http://schemas.microsoft.com/office/drawing/2014/main" id="{FEA6DA41-2B3F-9560-C315-7D9B3156F049}"/>
              </a:ext>
            </a:extLst>
          </p:cNvPr>
          <p:cNvPicPr>
            <a:picLocks noChangeAspect="1"/>
          </p:cNvPicPr>
          <p:nvPr/>
        </p:nvPicPr>
        <p:blipFill>
          <a:blip r:embed="rId7"/>
          <a:stretch>
            <a:fillRect/>
          </a:stretch>
        </p:blipFill>
        <p:spPr>
          <a:xfrm>
            <a:off x="12237927" y="5265613"/>
            <a:ext cx="1133699" cy="1133699"/>
          </a:xfrm>
          <a:prstGeom prst="rect">
            <a:avLst/>
          </a:prstGeom>
        </p:spPr>
      </p:pic>
      <p:sp>
        <p:nvSpPr>
          <p:cNvPr id="27" name="!!Grp text">
            <a:extLst>
              <a:ext uri="{FF2B5EF4-FFF2-40B4-BE49-F238E27FC236}">
                <a16:creationId xmlns:a16="http://schemas.microsoft.com/office/drawing/2014/main" id="{841C693E-9A79-4FE7-29DA-CE246D5285CA}"/>
              </a:ext>
            </a:extLst>
          </p:cNvPr>
          <p:cNvSpPr txBox="1"/>
          <p:nvPr/>
        </p:nvSpPr>
        <p:spPr>
          <a:xfrm>
            <a:off x="13452084" y="5265613"/>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Group Report</a:t>
            </a:r>
            <a:endParaRPr lang="en-US" sz="2000" i="1" dirty="0">
              <a:solidFill>
                <a:srgbClr val="2D3E50"/>
              </a:solidFill>
              <a:latin typeface="Roboto Thin" panose="02000000000000000000" pitchFamily="2" charset="0"/>
              <a:ea typeface="Roboto Thin" panose="02000000000000000000" pitchFamily="2" charset="0"/>
            </a:endParaRPr>
          </a:p>
          <a:p>
            <a:endParaRPr lang="en-US" sz="2000" b="1"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$200 per report</a:t>
            </a:r>
          </a:p>
        </p:txBody>
      </p:sp>
      <p:sp>
        <p:nvSpPr>
          <p:cNvPr id="3" name="!!URL">
            <a:extLst>
              <a:ext uri="{FF2B5EF4-FFF2-40B4-BE49-F238E27FC236}">
                <a16:creationId xmlns:a16="http://schemas.microsoft.com/office/drawing/2014/main" id="{82CFC472-62D9-4901-9B54-BDC3E9C5F01E}"/>
              </a:ext>
            </a:extLst>
          </p:cNvPr>
          <p:cNvSpPr txBox="1"/>
          <p:nvPr/>
        </p:nvSpPr>
        <p:spPr>
          <a:xfrm>
            <a:off x="9798396" y="6457890"/>
            <a:ext cx="2393604"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MindGarden.com</a:t>
            </a:r>
          </a:p>
        </p:txBody>
      </p:sp>
      <p:sp>
        <p:nvSpPr>
          <p:cNvPr id="4" name="Text 1">
            <a:extLst>
              <a:ext uri="{FF2B5EF4-FFF2-40B4-BE49-F238E27FC236}">
                <a16:creationId xmlns:a16="http://schemas.microsoft.com/office/drawing/2014/main" id="{9B92B34D-B5A6-C5E0-3E5E-79E6223E004E}"/>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8" name="!!MBI Circle">
            <a:extLst>
              <a:ext uri="{FF2B5EF4-FFF2-40B4-BE49-F238E27FC236}">
                <a16:creationId xmlns:a16="http://schemas.microsoft.com/office/drawing/2014/main" id="{CDEA7F71-7189-E9B4-D185-B8AF54C78D7A}"/>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10" name="Text 1">
            <a:extLst>
              <a:ext uri="{FF2B5EF4-FFF2-40B4-BE49-F238E27FC236}">
                <a16:creationId xmlns:a16="http://schemas.microsoft.com/office/drawing/2014/main" id="{0D640B0D-CBDF-2C9C-70BB-3E19F98CDF00}"/>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sp>
        <p:nvSpPr>
          <p:cNvPr id="26" name="!!WhiteBG">
            <a:extLst>
              <a:ext uri="{FF2B5EF4-FFF2-40B4-BE49-F238E27FC236}">
                <a16:creationId xmlns:a16="http://schemas.microsoft.com/office/drawing/2014/main" id="{15066B4C-C6EF-EFFC-001A-411465BBB5D6}"/>
              </a:ext>
            </a:extLst>
          </p:cNvPr>
          <p:cNvSpPr/>
          <p:nvPr/>
        </p:nvSpPr>
        <p:spPr>
          <a:xfrm>
            <a:off x="1" y="501730"/>
            <a:ext cx="12192000" cy="871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Rolling out the MBI to your team</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9"/>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6" name="!!Brace1">
            <a:extLst>
              <a:ext uri="{FF2B5EF4-FFF2-40B4-BE49-F238E27FC236}">
                <a16:creationId xmlns:a16="http://schemas.microsoft.com/office/drawing/2014/main" id="{EBEE261C-3A7A-A854-C5FE-9D45BE58CC4B}"/>
              </a:ext>
            </a:extLst>
          </p:cNvPr>
          <p:cNvSpPr/>
          <p:nvPr/>
        </p:nvSpPr>
        <p:spPr>
          <a:xfrm>
            <a:off x="16535742" y="1526925"/>
            <a:ext cx="377371" cy="4754351"/>
          </a:xfrm>
          <a:prstGeom prst="righ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Required">
            <a:extLst>
              <a:ext uri="{FF2B5EF4-FFF2-40B4-BE49-F238E27FC236}">
                <a16:creationId xmlns:a16="http://schemas.microsoft.com/office/drawing/2014/main" id="{580C2C34-8C1A-18DD-6A46-77FF83248B4B}"/>
              </a:ext>
            </a:extLst>
          </p:cNvPr>
          <p:cNvSpPr txBox="1"/>
          <p:nvPr/>
        </p:nvSpPr>
        <p:spPr>
          <a:xfrm>
            <a:off x="17103030" y="3476407"/>
            <a:ext cx="2893741" cy="1015663"/>
          </a:xfrm>
          <a:prstGeom prst="rect">
            <a:avLst/>
          </a:prstGeom>
          <a:noFill/>
        </p:spPr>
        <p:txBody>
          <a:bodyPr wrap="none" rtlCol="0">
            <a:spAutoFit/>
          </a:bodyPr>
          <a:lstStyle/>
          <a:p>
            <a:r>
              <a:rPr lang="en-US" sz="2000" dirty="0">
                <a:solidFill>
                  <a:srgbClr val="C00000"/>
                </a:solidFill>
                <a:latin typeface="Segoe Print" panose="02000600000000000000" pitchFamily="2" charset="0"/>
              </a:rPr>
              <a:t>Total cost for my</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25 person company </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was </a:t>
            </a:r>
            <a:r>
              <a:rPr lang="en-US" sz="2000" b="1" dirty="0">
                <a:solidFill>
                  <a:srgbClr val="C00000"/>
                </a:solidFill>
                <a:latin typeface="Segoe Print" panose="02000600000000000000" pitchFamily="2" charset="0"/>
              </a:rPr>
              <a:t>$xxx</a:t>
            </a:r>
          </a:p>
        </p:txBody>
      </p:sp>
    </p:spTree>
    <p:extLst>
      <p:ext uri="{BB962C8B-B14F-4D97-AF65-F5344CB8AC3E}">
        <p14:creationId xmlns:p14="http://schemas.microsoft.com/office/powerpoint/2010/main" val="26965038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ule">
            <a:extLst>
              <a:ext uri="{FF2B5EF4-FFF2-40B4-BE49-F238E27FC236}">
                <a16:creationId xmlns:a16="http://schemas.microsoft.com/office/drawing/2014/main" id="{96618337-9D3D-DBBD-D45A-A178FEBB4251}"/>
              </a:ext>
            </a:extLst>
          </p:cNvPr>
          <p:cNvSpPr txBox="1"/>
          <p:nvPr/>
        </p:nvSpPr>
        <p:spPr>
          <a:xfrm>
            <a:off x="3343650" y="3401425"/>
            <a:ext cx="5504687" cy="461665"/>
          </a:xfrm>
          <a:prstGeom prst="rect">
            <a:avLst/>
          </a:prstGeom>
          <a:noFill/>
        </p:spPr>
        <p:txBody>
          <a:bodyPr wrap="square" rtlCol="0">
            <a:spAutoFit/>
          </a:bodyPr>
          <a:lstStyle/>
          <a:p>
            <a:pPr algn="ctr"/>
            <a:r>
              <a:rPr lang="en-US" sz="2400" b="1" dirty="0">
                <a:solidFill>
                  <a:srgbClr val="2D3E50"/>
                </a:solidFill>
                <a:latin typeface="Roboto" panose="02000000000000000000" pitchFamily="2" charset="0"/>
                <a:ea typeface="Roboto" panose="02000000000000000000" pitchFamily="2" charset="0"/>
              </a:rPr>
              <a:t>Use a neutral facilitator</a:t>
            </a:r>
          </a:p>
        </p:txBody>
      </p:sp>
      <p:pic>
        <p:nvPicPr>
          <p:cNvPr id="2" name="Picture 2" descr="office space what do you do here |  DID YOU TAKE THE SURVEY YET? | image tagged in office space what do you do here | made w/ Imgflip meme maker">
            <a:extLst>
              <a:ext uri="{FF2B5EF4-FFF2-40B4-BE49-F238E27FC236}">
                <a16:creationId xmlns:a16="http://schemas.microsoft.com/office/drawing/2014/main" id="{DF5CBA52-5C98-49AD-F969-78DBD95E07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28618" y="2869912"/>
            <a:ext cx="2966003" cy="1607495"/>
          </a:xfrm>
          <a:prstGeom prst="rect">
            <a:avLst/>
          </a:prstGeom>
          <a:noFill/>
          <a:extLst>
            <a:ext uri="{909E8E84-426E-40DD-AFC4-6F175D3DCCD1}">
              <a14:hiddenFill xmlns:a14="http://schemas.microsoft.com/office/drawing/2010/main">
                <a:solidFill>
                  <a:srgbClr val="FFFFFF"/>
                </a:solidFill>
              </a14:hiddenFill>
            </a:ext>
          </a:extLst>
        </p:spPr>
      </p:pic>
      <p:sp>
        <p:nvSpPr>
          <p:cNvPr id="3" name="!!URL">
            <a:extLst>
              <a:ext uri="{FF2B5EF4-FFF2-40B4-BE49-F238E27FC236}">
                <a16:creationId xmlns:a16="http://schemas.microsoft.com/office/drawing/2014/main" id="{82CFC472-62D9-4901-9B54-BDC3E9C5F01E}"/>
              </a:ext>
            </a:extLst>
          </p:cNvPr>
          <p:cNvSpPr txBox="1"/>
          <p:nvPr/>
        </p:nvSpPr>
        <p:spPr>
          <a:xfrm>
            <a:off x="9798396" y="6457890"/>
            <a:ext cx="2393604"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MindGarden.com</a:t>
            </a:r>
          </a:p>
        </p:txBody>
      </p:sp>
      <p:sp>
        <p:nvSpPr>
          <p:cNvPr id="4" name="Text 1">
            <a:extLst>
              <a:ext uri="{FF2B5EF4-FFF2-40B4-BE49-F238E27FC236}">
                <a16:creationId xmlns:a16="http://schemas.microsoft.com/office/drawing/2014/main" id="{082427A6-63DF-0616-A716-460029740972}"/>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6" name="!!MBI Circle">
            <a:extLst>
              <a:ext uri="{FF2B5EF4-FFF2-40B4-BE49-F238E27FC236}">
                <a16:creationId xmlns:a16="http://schemas.microsoft.com/office/drawing/2014/main" id="{A6545F09-E39A-436A-3142-8531AF644FF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7" name="Text 1">
            <a:extLst>
              <a:ext uri="{FF2B5EF4-FFF2-40B4-BE49-F238E27FC236}">
                <a16:creationId xmlns:a16="http://schemas.microsoft.com/office/drawing/2014/main" id="{802EC9EE-5CC9-74E1-8D93-CCAF0389E468}"/>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sp>
        <p:nvSpPr>
          <p:cNvPr id="26" name="!!WhiteBG">
            <a:extLst>
              <a:ext uri="{FF2B5EF4-FFF2-40B4-BE49-F238E27FC236}">
                <a16:creationId xmlns:a16="http://schemas.microsoft.com/office/drawing/2014/main" id="{15066B4C-C6EF-EFFC-001A-411465BBB5D6}"/>
              </a:ext>
            </a:extLst>
          </p:cNvPr>
          <p:cNvSpPr/>
          <p:nvPr/>
        </p:nvSpPr>
        <p:spPr>
          <a:xfrm>
            <a:off x="1" y="501730"/>
            <a:ext cx="12192000" cy="871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Rolling out the MBI to your team</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5"/>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28809077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ule">
            <a:extLst>
              <a:ext uri="{FF2B5EF4-FFF2-40B4-BE49-F238E27FC236}">
                <a16:creationId xmlns:a16="http://schemas.microsoft.com/office/drawing/2014/main" id="{B04A0F9D-D6DB-58DC-B20A-19F030971D94}"/>
              </a:ext>
            </a:extLst>
          </p:cNvPr>
          <p:cNvSpPr txBox="1"/>
          <p:nvPr/>
        </p:nvSpPr>
        <p:spPr>
          <a:xfrm>
            <a:off x="3343650" y="4008700"/>
            <a:ext cx="5504687" cy="830997"/>
          </a:xfrm>
          <a:prstGeom prst="rect">
            <a:avLst/>
          </a:prstGeom>
          <a:noFill/>
        </p:spPr>
        <p:txBody>
          <a:bodyPr wrap="square" rtlCol="0">
            <a:spAutoFit/>
          </a:bodyPr>
          <a:lstStyle/>
          <a:p>
            <a:pPr algn="ctr"/>
            <a:r>
              <a:rPr lang="en-US" sz="2400" b="1" dirty="0">
                <a:solidFill>
                  <a:srgbClr val="2D3E50"/>
                </a:solidFill>
                <a:latin typeface="Roboto" panose="02000000000000000000" pitchFamily="2" charset="0"/>
                <a:ea typeface="Roboto" panose="02000000000000000000" pitchFamily="2" charset="0"/>
              </a:rPr>
              <a:t>Do not describe as a “burnout” assessment</a:t>
            </a:r>
          </a:p>
        </p:txBody>
      </p:sp>
      <p:sp>
        <p:nvSpPr>
          <p:cNvPr id="8" name="Rule">
            <a:extLst>
              <a:ext uri="{FF2B5EF4-FFF2-40B4-BE49-F238E27FC236}">
                <a16:creationId xmlns:a16="http://schemas.microsoft.com/office/drawing/2014/main" id="{6B9B7554-E2B2-9229-4699-E4DF6E6F51ED}"/>
              </a:ext>
            </a:extLst>
          </p:cNvPr>
          <p:cNvSpPr txBox="1"/>
          <p:nvPr/>
        </p:nvSpPr>
        <p:spPr>
          <a:xfrm>
            <a:off x="3343650" y="3058525"/>
            <a:ext cx="5504687" cy="461665"/>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Use a neutral facilitator</a:t>
            </a:r>
          </a:p>
        </p:txBody>
      </p:sp>
      <p:sp>
        <p:nvSpPr>
          <p:cNvPr id="3" name="!!URL">
            <a:extLst>
              <a:ext uri="{FF2B5EF4-FFF2-40B4-BE49-F238E27FC236}">
                <a16:creationId xmlns:a16="http://schemas.microsoft.com/office/drawing/2014/main" id="{82CFC472-62D9-4901-9B54-BDC3E9C5F01E}"/>
              </a:ext>
            </a:extLst>
          </p:cNvPr>
          <p:cNvSpPr txBox="1"/>
          <p:nvPr/>
        </p:nvSpPr>
        <p:spPr>
          <a:xfrm>
            <a:off x="9798396" y="6457890"/>
            <a:ext cx="2393604"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MindGarden.com</a:t>
            </a:r>
          </a:p>
        </p:txBody>
      </p:sp>
      <p:sp>
        <p:nvSpPr>
          <p:cNvPr id="2" name="Text 1">
            <a:extLst>
              <a:ext uri="{FF2B5EF4-FFF2-40B4-BE49-F238E27FC236}">
                <a16:creationId xmlns:a16="http://schemas.microsoft.com/office/drawing/2014/main" id="{371D4D07-F1AB-7580-FC17-2B702D2C2610}"/>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6" name="!!MBI Circle">
            <a:extLst>
              <a:ext uri="{FF2B5EF4-FFF2-40B4-BE49-F238E27FC236}">
                <a16:creationId xmlns:a16="http://schemas.microsoft.com/office/drawing/2014/main" id="{FF60283D-A948-281E-A3E0-BA7BC41297A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7" name="Text 1">
            <a:extLst>
              <a:ext uri="{FF2B5EF4-FFF2-40B4-BE49-F238E27FC236}">
                <a16:creationId xmlns:a16="http://schemas.microsoft.com/office/drawing/2014/main" id="{ECD424EE-0510-0870-EF20-410C7A76E495}"/>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sp>
        <p:nvSpPr>
          <p:cNvPr id="26" name="!!WhiteBG">
            <a:extLst>
              <a:ext uri="{FF2B5EF4-FFF2-40B4-BE49-F238E27FC236}">
                <a16:creationId xmlns:a16="http://schemas.microsoft.com/office/drawing/2014/main" id="{15066B4C-C6EF-EFFC-001A-411465BBB5D6}"/>
              </a:ext>
            </a:extLst>
          </p:cNvPr>
          <p:cNvSpPr/>
          <p:nvPr/>
        </p:nvSpPr>
        <p:spPr>
          <a:xfrm>
            <a:off x="1" y="501730"/>
            <a:ext cx="12192000" cy="871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Rolling out the MBI to your team</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3003369634"/>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ule">
            <a:extLst>
              <a:ext uri="{FF2B5EF4-FFF2-40B4-BE49-F238E27FC236}">
                <a16:creationId xmlns:a16="http://schemas.microsoft.com/office/drawing/2014/main" id="{B04A0F9D-D6DB-58DC-B20A-19F030971D94}"/>
              </a:ext>
            </a:extLst>
          </p:cNvPr>
          <p:cNvSpPr txBox="1"/>
          <p:nvPr/>
        </p:nvSpPr>
        <p:spPr>
          <a:xfrm>
            <a:off x="3343650" y="3475300"/>
            <a:ext cx="5504687" cy="830997"/>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Do not describe as a “burnout” assessment</a:t>
            </a:r>
          </a:p>
        </p:txBody>
      </p:sp>
      <p:sp>
        <p:nvSpPr>
          <p:cNvPr id="6" name="Rule">
            <a:extLst>
              <a:ext uri="{FF2B5EF4-FFF2-40B4-BE49-F238E27FC236}">
                <a16:creationId xmlns:a16="http://schemas.microsoft.com/office/drawing/2014/main" id="{FEBD9C0A-E83C-F422-5D56-88BD4ADEAE86}"/>
              </a:ext>
            </a:extLst>
          </p:cNvPr>
          <p:cNvSpPr txBox="1"/>
          <p:nvPr/>
        </p:nvSpPr>
        <p:spPr>
          <a:xfrm>
            <a:off x="3343650" y="4749318"/>
            <a:ext cx="5504687" cy="461665"/>
          </a:xfrm>
          <a:prstGeom prst="rect">
            <a:avLst/>
          </a:prstGeom>
          <a:noFill/>
        </p:spPr>
        <p:txBody>
          <a:bodyPr wrap="square" rtlCol="0">
            <a:spAutoFit/>
          </a:bodyPr>
          <a:lstStyle/>
          <a:p>
            <a:pPr algn="ctr"/>
            <a:r>
              <a:rPr lang="en-US" sz="2400" b="1" dirty="0">
                <a:solidFill>
                  <a:srgbClr val="2D3E50"/>
                </a:solidFill>
                <a:latin typeface="Roboto" panose="02000000000000000000" pitchFamily="2" charset="0"/>
                <a:ea typeface="Roboto" panose="02000000000000000000" pitchFamily="2" charset="0"/>
              </a:rPr>
              <a:t>Minimize response bias</a:t>
            </a:r>
          </a:p>
        </p:txBody>
      </p:sp>
      <p:sp>
        <p:nvSpPr>
          <p:cNvPr id="8" name="Rule">
            <a:extLst>
              <a:ext uri="{FF2B5EF4-FFF2-40B4-BE49-F238E27FC236}">
                <a16:creationId xmlns:a16="http://schemas.microsoft.com/office/drawing/2014/main" id="{6B9B7554-E2B2-9229-4699-E4DF6E6F51ED}"/>
              </a:ext>
            </a:extLst>
          </p:cNvPr>
          <p:cNvSpPr txBox="1"/>
          <p:nvPr/>
        </p:nvSpPr>
        <p:spPr>
          <a:xfrm>
            <a:off x="3343650" y="2525125"/>
            <a:ext cx="5504687" cy="461665"/>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Use a neutral facilitator</a:t>
            </a:r>
          </a:p>
        </p:txBody>
      </p:sp>
      <p:sp>
        <p:nvSpPr>
          <p:cNvPr id="3" name="!!URL">
            <a:extLst>
              <a:ext uri="{FF2B5EF4-FFF2-40B4-BE49-F238E27FC236}">
                <a16:creationId xmlns:a16="http://schemas.microsoft.com/office/drawing/2014/main" id="{82CFC472-62D9-4901-9B54-BDC3E9C5F01E}"/>
              </a:ext>
            </a:extLst>
          </p:cNvPr>
          <p:cNvSpPr txBox="1"/>
          <p:nvPr/>
        </p:nvSpPr>
        <p:spPr>
          <a:xfrm>
            <a:off x="9798396" y="6457890"/>
            <a:ext cx="2393604"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MindGarden.com</a:t>
            </a:r>
          </a:p>
        </p:txBody>
      </p:sp>
      <p:sp>
        <p:nvSpPr>
          <p:cNvPr id="2" name="Text 1">
            <a:extLst>
              <a:ext uri="{FF2B5EF4-FFF2-40B4-BE49-F238E27FC236}">
                <a16:creationId xmlns:a16="http://schemas.microsoft.com/office/drawing/2014/main" id="{7CB8238A-A088-98D0-11A0-A168345481F7}"/>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7" name="!!MBI Circle">
            <a:extLst>
              <a:ext uri="{FF2B5EF4-FFF2-40B4-BE49-F238E27FC236}">
                <a16:creationId xmlns:a16="http://schemas.microsoft.com/office/drawing/2014/main" id="{2A8C8648-8A7D-1843-55BE-407D5C70C27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10" name="Text 1">
            <a:extLst>
              <a:ext uri="{FF2B5EF4-FFF2-40B4-BE49-F238E27FC236}">
                <a16:creationId xmlns:a16="http://schemas.microsoft.com/office/drawing/2014/main" id="{EEEC97A8-E52C-81EC-513F-34371C2F9617}"/>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sp>
        <p:nvSpPr>
          <p:cNvPr id="26" name="!!WhiteBG">
            <a:extLst>
              <a:ext uri="{FF2B5EF4-FFF2-40B4-BE49-F238E27FC236}">
                <a16:creationId xmlns:a16="http://schemas.microsoft.com/office/drawing/2014/main" id="{15066B4C-C6EF-EFFC-001A-411465BBB5D6}"/>
              </a:ext>
            </a:extLst>
          </p:cNvPr>
          <p:cNvSpPr/>
          <p:nvPr/>
        </p:nvSpPr>
        <p:spPr>
          <a:xfrm>
            <a:off x="1" y="501730"/>
            <a:ext cx="12192000" cy="871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Rolling out the MBI to your team</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4113007667"/>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ule">
            <a:extLst>
              <a:ext uri="{FF2B5EF4-FFF2-40B4-BE49-F238E27FC236}">
                <a16:creationId xmlns:a16="http://schemas.microsoft.com/office/drawing/2014/main" id="{B04A0F9D-D6DB-58DC-B20A-19F030971D94}"/>
              </a:ext>
            </a:extLst>
          </p:cNvPr>
          <p:cNvSpPr txBox="1"/>
          <p:nvPr/>
        </p:nvSpPr>
        <p:spPr>
          <a:xfrm>
            <a:off x="3343650" y="3221300"/>
            <a:ext cx="5504687" cy="830997"/>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Do not describe as a “burnout” assessment</a:t>
            </a:r>
          </a:p>
        </p:txBody>
      </p:sp>
      <p:sp>
        <p:nvSpPr>
          <p:cNvPr id="6" name="Rule">
            <a:extLst>
              <a:ext uri="{FF2B5EF4-FFF2-40B4-BE49-F238E27FC236}">
                <a16:creationId xmlns:a16="http://schemas.microsoft.com/office/drawing/2014/main" id="{FEBD9C0A-E83C-F422-5D56-88BD4ADEAE86}"/>
              </a:ext>
            </a:extLst>
          </p:cNvPr>
          <p:cNvSpPr txBox="1"/>
          <p:nvPr/>
        </p:nvSpPr>
        <p:spPr>
          <a:xfrm>
            <a:off x="3343650" y="4495318"/>
            <a:ext cx="5504687" cy="461665"/>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Minimize response bias</a:t>
            </a:r>
          </a:p>
        </p:txBody>
      </p:sp>
      <p:sp>
        <p:nvSpPr>
          <p:cNvPr id="7" name="Rule">
            <a:extLst>
              <a:ext uri="{FF2B5EF4-FFF2-40B4-BE49-F238E27FC236}">
                <a16:creationId xmlns:a16="http://schemas.microsoft.com/office/drawing/2014/main" id="{1E83EA6A-450B-59EC-87AA-76BE8B083F96}"/>
              </a:ext>
            </a:extLst>
          </p:cNvPr>
          <p:cNvSpPr txBox="1"/>
          <p:nvPr/>
        </p:nvSpPr>
        <p:spPr>
          <a:xfrm>
            <a:off x="3343650" y="5448373"/>
            <a:ext cx="5504687" cy="461665"/>
          </a:xfrm>
          <a:prstGeom prst="rect">
            <a:avLst/>
          </a:prstGeom>
          <a:noFill/>
        </p:spPr>
        <p:txBody>
          <a:bodyPr wrap="square" rtlCol="0">
            <a:spAutoFit/>
          </a:bodyPr>
          <a:lstStyle/>
          <a:p>
            <a:pPr algn="ctr"/>
            <a:r>
              <a:rPr lang="en-US" sz="2400" b="1" dirty="0">
                <a:solidFill>
                  <a:srgbClr val="2D3E50"/>
                </a:solidFill>
                <a:latin typeface="Roboto" panose="02000000000000000000" pitchFamily="2" charset="0"/>
                <a:ea typeface="Roboto" panose="02000000000000000000" pitchFamily="2" charset="0"/>
              </a:rPr>
              <a:t>Ensure confidentiality</a:t>
            </a:r>
          </a:p>
        </p:txBody>
      </p:sp>
      <p:sp>
        <p:nvSpPr>
          <p:cNvPr id="8" name="Rule">
            <a:extLst>
              <a:ext uri="{FF2B5EF4-FFF2-40B4-BE49-F238E27FC236}">
                <a16:creationId xmlns:a16="http://schemas.microsoft.com/office/drawing/2014/main" id="{6B9B7554-E2B2-9229-4699-E4DF6E6F51ED}"/>
              </a:ext>
            </a:extLst>
          </p:cNvPr>
          <p:cNvSpPr txBox="1"/>
          <p:nvPr/>
        </p:nvSpPr>
        <p:spPr>
          <a:xfrm>
            <a:off x="3343650" y="2271125"/>
            <a:ext cx="5504687" cy="461665"/>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Use a neutral facilitator</a:t>
            </a:r>
          </a:p>
        </p:txBody>
      </p:sp>
      <p:sp>
        <p:nvSpPr>
          <p:cNvPr id="3" name="!!URL">
            <a:extLst>
              <a:ext uri="{FF2B5EF4-FFF2-40B4-BE49-F238E27FC236}">
                <a16:creationId xmlns:a16="http://schemas.microsoft.com/office/drawing/2014/main" id="{82CFC472-62D9-4901-9B54-BDC3E9C5F01E}"/>
              </a:ext>
            </a:extLst>
          </p:cNvPr>
          <p:cNvSpPr txBox="1"/>
          <p:nvPr/>
        </p:nvSpPr>
        <p:spPr>
          <a:xfrm>
            <a:off x="9798396" y="6457890"/>
            <a:ext cx="2393604"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MindGarden.com</a:t>
            </a:r>
          </a:p>
        </p:txBody>
      </p:sp>
      <p:sp>
        <p:nvSpPr>
          <p:cNvPr id="2" name="Text 1">
            <a:extLst>
              <a:ext uri="{FF2B5EF4-FFF2-40B4-BE49-F238E27FC236}">
                <a16:creationId xmlns:a16="http://schemas.microsoft.com/office/drawing/2014/main" id="{183C861C-1358-9499-4D08-DB923B67EE37}"/>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0" name="!!MBI Circle">
            <a:extLst>
              <a:ext uri="{FF2B5EF4-FFF2-40B4-BE49-F238E27FC236}">
                <a16:creationId xmlns:a16="http://schemas.microsoft.com/office/drawing/2014/main" id="{C288A07B-56F4-D451-9C21-2095CB32AD3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11" name="Text 1">
            <a:extLst>
              <a:ext uri="{FF2B5EF4-FFF2-40B4-BE49-F238E27FC236}">
                <a16:creationId xmlns:a16="http://schemas.microsoft.com/office/drawing/2014/main" id="{A0B23949-6F37-B7FA-FB41-ADB0D81CBEA8}"/>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sp>
        <p:nvSpPr>
          <p:cNvPr id="26" name="!!WhiteBG">
            <a:extLst>
              <a:ext uri="{FF2B5EF4-FFF2-40B4-BE49-F238E27FC236}">
                <a16:creationId xmlns:a16="http://schemas.microsoft.com/office/drawing/2014/main" id="{15066B4C-C6EF-EFFC-001A-411465BBB5D6}"/>
              </a:ext>
            </a:extLst>
          </p:cNvPr>
          <p:cNvSpPr/>
          <p:nvPr/>
        </p:nvSpPr>
        <p:spPr>
          <a:xfrm>
            <a:off x="1" y="501730"/>
            <a:ext cx="12192000" cy="871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Rolling out the MBI to your team</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1675212280"/>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ule">
            <a:extLst>
              <a:ext uri="{FF2B5EF4-FFF2-40B4-BE49-F238E27FC236}">
                <a16:creationId xmlns:a16="http://schemas.microsoft.com/office/drawing/2014/main" id="{B04A0F9D-D6DB-58DC-B20A-19F030971D94}"/>
              </a:ext>
            </a:extLst>
          </p:cNvPr>
          <p:cNvSpPr txBox="1"/>
          <p:nvPr/>
        </p:nvSpPr>
        <p:spPr>
          <a:xfrm>
            <a:off x="3343650" y="2510100"/>
            <a:ext cx="5504687" cy="830997"/>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Do not describe as a “burnout” assessment</a:t>
            </a:r>
          </a:p>
        </p:txBody>
      </p:sp>
      <p:sp>
        <p:nvSpPr>
          <p:cNvPr id="6" name="Rule">
            <a:extLst>
              <a:ext uri="{FF2B5EF4-FFF2-40B4-BE49-F238E27FC236}">
                <a16:creationId xmlns:a16="http://schemas.microsoft.com/office/drawing/2014/main" id="{FEBD9C0A-E83C-F422-5D56-88BD4ADEAE86}"/>
              </a:ext>
            </a:extLst>
          </p:cNvPr>
          <p:cNvSpPr txBox="1"/>
          <p:nvPr/>
        </p:nvSpPr>
        <p:spPr>
          <a:xfrm>
            <a:off x="3343650" y="3784118"/>
            <a:ext cx="5504687" cy="461665"/>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Minimize response bias</a:t>
            </a:r>
          </a:p>
        </p:txBody>
      </p:sp>
      <p:sp>
        <p:nvSpPr>
          <p:cNvPr id="7" name="Rule">
            <a:extLst>
              <a:ext uri="{FF2B5EF4-FFF2-40B4-BE49-F238E27FC236}">
                <a16:creationId xmlns:a16="http://schemas.microsoft.com/office/drawing/2014/main" id="{1E83EA6A-450B-59EC-87AA-76BE8B083F96}"/>
              </a:ext>
            </a:extLst>
          </p:cNvPr>
          <p:cNvSpPr txBox="1"/>
          <p:nvPr/>
        </p:nvSpPr>
        <p:spPr>
          <a:xfrm>
            <a:off x="3343650" y="4737173"/>
            <a:ext cx="5504687" cy="461665"/>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Ensure confidentiality</a:t>
            </a:r>
          </a:p>
        </p:txBody>
      </p:sp>
      <p:sp>
        <p:nvSpPr>
          <p:cNvPr id="10" name="Rule">
            <a:extLst>
              <a:ext uri="{FF2B5EF4-FFF2-40B4-BE49-F238E27FC236}">
                <a16:creationId xmlns:a16="http://schemas.microsoft.com/office/drawing/2014/main" id="{5E548399-863C-0E32-CB94-8B30176B5632}"/>
              </a:ext>
            </a:extLst>
          </p:cNvPr>
          <p:cNvSpPr txBox="1"/>
          <p:nvPr/>
        </p:nvSpPr>
        <p:spPr>
          <a:xfrm>
            <a:off x="3343651" y="5684975"/>
            <a:ext cx="5504687" cy="461665"/>
          </a:xfrm>
          <a:prstGeom prst="rect">
            <a:avLst/>
          </a:prstGeom>
          <a:noFill/>
        </p:spPr>
        <p:txBody>
          <a:bodyPr wrap="square" rtlCol="0">
            <a:spAutoFit/>
          </a:bodyPr>
          <a:lstStyle/>
          <a:p>
            <a:pPr algn="ctr"/>
            <a:r>
              <a:rPr lang="en-US" sz="2400" b="1" dirty="0">
                <a:solidFill>
                  <a:srgbClr val="2D3E50"/>
                </a:solidFill>
                <a:latin typeface="Roboto" panose="02000000000000000000" pitchFamily="2" charset="0"/>
                <a:ea typeface="Roboto" panose="02000000000000000000" pitchFamily="2" charset="0"/>
              </a:rPr>
              <a:t>Voluntary participation</a:t>
            </a:r>
          </a:p>
        </p:txBody>
      </p:sp>
      <p:sp>
        <p:nvSpPr>
          <p:cNvPr id="8" name="Rule">
            <a:extLst>
              <a:ext uri="{FF2B5EF4-FFF2-40B4-BE49-F238E27FC236}">
                <a16:creationId xmlns:a16="http://schemas.microsoft.com/office/drawing/2014/main" id="{6B9B7554-E2B2-9229-4699-E4DF6E6F51ED}"/>
              </a:ext>
            </a:extLst>
          </p:cNvPr>
          <p:cNvSpPr txBox="1"/>
          <p:nvPr/>
        </p:nvSpPr>
        <p:spPr>
          <a:xfrm>
            <a:off x="3343650" y="1559925"/>
            <a:ext cx="5504687" cy="461665"/>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Use a neutral facilitator</a:t>
            </a:r>
          </a:p>
        </p:txBody>
      </p:sp>
      <p:sp>
        <p:nvSpPr>
          <p:cNvPr id="3" name="!!URL">
            <a:extLst>
              <a:ext uri="{FF2B5EF4-FFF2-40B4-BE49-F238E27FC236}">
                <a16:creationId xmlns:a16="http://schemas.microsoft.com/office/drawing/2014/main" id="{82CFC472-62D9-4901-9B54-BDC3E9C5F01E}"/>
              </a:ext>
            </a:extLst>
          </p:cNvPr>
          <p:cNvSpPr txBox="1"/>
          <p:nvPr/>
        </p:nvSpPr>
        <p:spPr>
          <a:xfrm>
            <a:off x="9798396" y="6457890"/>
            <a:ext cx="2393604"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MindGarden.com</a:t>
            </a:r>
          </a:p>
        </p:txBody>
      </p:sp>
      <p:sp>
        <p:nvSpPr>
          <p:cNvPr id="2" name="!!Text: Now what">
            <a:extLst>
              <a:ext uri="{FF2B5EF4-FFF2-40B4-BE49-F238E27FC236}">
                <a16:creationId xmlns:a16="http://schemas.microsoft.com/office/drawing/2014/main" id="{AC65CBAD-EA1D-F275-6DC7-1AC7BF6ABBD1}"/>
              </a:ext>
            </a:extLst>
          </p:cNvPr>
          <p:cNvSpPr txBox="1"/>
          <p:nvPr/>
        </p:nvSpPr>
        <p:spPr>
          <a:xfrm>
            <a:off x="12237792" y="3228945"/>
            <a:ext cx="1949573" cy="461665"/>
          </a:xfrm>
          <a:prstGeom prst="rect">
            <a:avLst/>
          </a:prstGeom>
          <a:noFill/>
        </p:spPr>
        <p:txBody>
          <a:bodyPr wrap="none" rtlCol="0">
            <a:spAutoFit/>
          </a:bodyPr>
          <a:lstStyle/>
          <a:p>
            <a:r>
              <a:rPr lang="en-US" sz="2400" dirty="0">
                <a:solidFill>
                  <a:srgbClr val="C00000"/>
                </a:solidFill>
                <a:latin typeface="Segoe Print" panose="02000600000000000000" pitchFamily="2" charset="0"/>
              </a:rPr>
              <a:t>Now what?</a:t>
            </a:r>
          </a:p>
        </p:txBody>
      </p:sp>
      <p:sp>
        <p:nvSpPr>
          <p:cNvPr id="11" name="Text 1">
            <a:extLst>
              <a:ext uri="{FF2B5EF4-FFF2-40B4-BE49-F238E27FC236}">
                <a16:creationId xmlns:a16="http://schemas.microsoft.com/office/drawing/2014/main" id="{EFAF9208-3336-B817-8027-61E8C7CF7379}"/>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2" name="!!MBI Circle">
            <a:extLst>
              <a:ext uri="{FF2B5EF4-FFF2-40B4-BE49-F238E27FC236}">
                <a16:creationId xmlns:a16="http://schemas.microsoft.com/office/drawing/2014/main" id="{2323A5FA-D078-6078-567D-D76EC504A10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13" name="Text 1">
            <a:extLst>
              <a:ext uri="{FF2B5EF4-FFF2-40B4-BE49-F238E27FC236}">
                <a16:creationId xmlns:a16="http://schemas.microsoft.com/office/drawing/2014/main" id="{1BBA221F-9FEB-162D-4A8C-B68ACFCF64B5}"/>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sp>
        <p:nvSpPr>
          <p:cNvPr id="26" name="!!WhiteBG">
            <a:extLst>
              <a:ext uri="{FF2B5EF4-FFF2-40B4-BE49-F238E27FC236}">
                <a16:creationId xmlns:a16="http://schemas.microsoft.com/office/drawing/2014/main" id="{15066B4C-C6EF-EFFC-001A-411465BBB5D6}"/>
              </a:ext>
            </a:extLst>
          </p:cNvPr>
          <p:cNvSpPr/>
          <p:nvPr/>
        </p:nvSpPr>
        <p:spPr>
          <a:xfrm>
            <a:off x="1" y="501730"/>
            <a:ext cx="12192000" cy="871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Rolling out the MBI to your team</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2573164783"/>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ule">
            <a:extLst>
              <a:ext uri="{FF2B5EF4-FFF2-40B4-BE49-F238E27FC236}">
                <a16:creationId xmlns:a16="http://schemas.microsoft.com/office/drawing/2014/main" id="{B04A0F9D-D6DB-58DC-B20A-19F030971D94}"/>
              </a:ext>
            </a:extLst>
          </p:cNvPr>
          <p:cNvSpPr txBox="1"/>
          <p:nvPr/>
        </p:nvSpPr>
        <p:spPr>
          <a:xfrm>
            <a:off x="3343650" y="6307400"/>
            <a:ext cx="5504687" cy="830997"/>
          </a:xfrm>
          <a:prstGeom prst="rect">
            <a:avLst/>
          </a:prstGeom>
          <a:noFill/>
        </p:spPr>
        <p:txBody>
          <a:bodyPr wrap="square" rtlCol="0">
            <a:spAutoFit/>
          </a:bodyPr>
          <a:lstStyle/>
          <a:p>
            <a:pPr algn="ctr"/>
            <a:r>
              <a:rPr lang="en-US" sz="2400" dirty="0">
                <a:solidFill>
                  <a:schemeClr val="bg1"/>
                </a:solidFill>
                <a:latin typeface="Roboto" panose="02000000000000000000" pitchFamily="2" charset="0"/>
                <a:ea typeface="Roboto" panose="02000000000000000000" pitchFamily="2" charset="0"/>
              </a:rPr>
              <a:t>Do not describe as a “burnout” assessment</a:t>
            </a:r>
          </a:p>
        </p:txBody>
      </p:sp>
      <p:sp>
        <p:nvSpPr>
          <p:cNvPr id="6" name="Rule">
            <a:extLst>
              <a:ext uri="{FF2B5EF4-FFF2-40B4-BE49-F238E27FC236}">
                <a16:creationId xmlns:a16="http://schemas.microsoft.com/office/drawing/2014/main" id="{FEBD9C0A-E83C-F422-5D56-88BD4ADEAE86}"/>
              </a:ext>
            </a:extLst>
          </p:cNvPr>
          <p:cNvSpPr txBox="1"/>
          <p:nvPr/>
        </p:nvSpPr>
        <p:spPr>
          <a:xfrm>
            <a:off x="3343650" y="6959118"/>
            <a:ext cx="5504687" cy="461665"/>
          </a:xfrm>
          <a:prstGeom prst="rect">
            <a:avLst/>
          </a:prstGeom>
          <a:noFill/>
        </p:spPr>
        <p:txBody>
          <a:bodyPr wrap="square" rtlCol="0">
            <a:spAutoFit/>
          </a:bodyPr>
          <a:lstStyle/>
          <a:p>
            <a:pPr algn="ctr"/>
            <a:r>
              <a:rPr lang="en-US" sz="2400" dirty="0">
                <a:solidFill>
                  <a:schemeClr val="bg1"/>
                </a:solidFill>
                <a:latin typeface="Roboto" panose="02000000000000000000" pitchFamily="2" charset="0"/>
                <a:ea typeface="Roboto" panose="02000000000000000000" pitchFamily="2" charset="0"/>
              </a:rPr>
              <a:t>Minimize response bias</a:t>
            </a:r>
          </a:p>
        </p:txBody>
      </p:sp>
      <p:sp>
        <p:nvSpPr>
          <p:cNvPr id="7" name="Rule">
            <a:extLst>
              <a:ext uri="{FF2B5EF4-FFF2-40B4-BE49-F238E27FC236}">
                <a16:creationId xmlns:a16="http://schemas.microsoft.com/office/drawing/2014/main" id="{1E83EA6A-450B-59EC-87AA-76BE8B083F96}"/>
              </a:ext>
            </a:extLst>
          </p:cNvPr>
          <p:cNvSpPr txBox="1"/>
          <p:nvPr/>
        </p:nvSpPr>
        <p:spPr>
          <a:xfrm>
            <a:off x="3343650" y="7391473"/>
            <a:ext cx="5504687" cy="461665"/>
          </a:xfrm>
          <a:prstGeom prst="rect">
            <a:avLst/>
          </a:prstGeom>
          <a:noFill/>
        </p:spPr>
        <p:txBody>
          <a:bodyPr wrap="square" rtlCol="0">
            <a:spAutoFit/>
          </a:bodyPr>
          <a:lstStyle/>
          <a:p>
            <a:pPr algn="ctr"/>
            <a:r>
              <a:rPr lang="en-US" sz="2400" dirty="0">
                <a:solidFill>
                  <a:schemeClr val="bg1"/>
                </a:solidFill>
                <a:latin typeface="Roboto" panose="02000000000000000000" pitchFamily="2" charset="0"/>
                <a:ea typeface="Roboto" panose="02000000000000000000" pitchFamily="2" charset="0"/>
              </a:rPr>
              <a:t>Ensure confidentiality</a:t>
            </a:r>
          </a:p>
        </p:txBody>
      </p:sp>
      <p:sp>
        <p:nvSpPr>
          <p:cNvPr id="10" name="Rule">
            <a:extLst>
              <a:ext uri="{FF2B5EF4-FFF2-40B4-BE49-F238E27FC236}">
                <a16:creationId xmlns:a16="http://schemas.microsoft.com/office/drawing/2014/main" id="{5E548399-863C-0E32-CB94-8B30176B5632}"/>
              </a:ext>
            </a:extLst>
          </p:cNvPr>
          <p:cNvSpPr txBox="1"/>
          <p:nvPr/>
        </p:nvSpPr>
        <p:spPr>
          <a:xfrm>
            <a:off x="3343651" y="7882075"/>
            <a:ext cx="5504687" cy="461665"/>
          </a:xfrm>
          <a:prstGeom prst="rect">
            <a:avLst/>
          </a:prstGeom>
          <a:noFill/>
        </p:spPr>
        <p:txBody>
          <a:bodyPr wrap="square" rtlCol="0">
            <a:spAutoFit/>
          </a:bodyPr>
          <a:lstStyle/>
          <a:p>
            <a:pPr algn="ctr"/>
            <a:r>
              <a:rPr lang="en-US" sz="2400" dirty="0">
                <a:solidFill>
                  <a:schemeClr val="bg1"/>
                </a:solidFill>
                <a:latin typeface="Roboto" panose="02000000000000000000" pitchFamily="2" charset="0"/>
                <a:ea typeface="Roboto" panose="02000000000000000000" pitchFamily="2" charset="0"/>
              </a:rPr>
              <a:t>Voluntary participation</a:t>
            </a:r>
          </a:p>
        </p:txBody>
      </p:sp>
      <p:sp>
        <p:nvSpPr>
          <p:cNvPr id="8" name="Rule">
            <a:extLst>
              <a:ext uri="{FF2B5EF4-FFF2-40B4-BE49-F238E27FC236}">
                <a16:creationId xmlns:a16="http://schemas.microsoft.com/office/drawing/2014/main" id="{6B9B7554-E2B2-9229-4699-E4DF6E6F51ED}"/>
              </a:ext>
            </a:extLst>
          </p:cNvPr>
          <p:cNvSpPr txBox="1"/>
          <p:nvPr/>
        </p:nvSpPr>
        <p:spPr>
          <a:xfrm>
            <a:off x="3343650" y="5928725"/>
            <a:ext cx="5504687" cy="461665"/>
          </a:xfrm>
          <a:prstGeom prst="rect">
            <a:avLst/>
          </a:prstGeom>
          <a:noFill/>
        </p:spPr>
        <p:txBody>
          <a:bodyPr wrap="square" rtlCol="0">
            <a:spAutoFit/>
          </a:bodyPr>
          <a:lstStyle/>
          <a:p>
            <a:pPr algn="ctr"/>
            <a:r>
              <a:rPr lang="en-US" sz="2400" dirty="0">
                <a:solidFill>
                  <a:schemeClr val="bg1"/>
                </a:solidFill>
                <a:latin typeface="Roboto" panose="02000000000000000000" pitchFamily="2" charset="0"/>
                <a:ea typeface="Roboto" panose="02000000000000000000" pitchFamily="2" charset="0"/>
              </a:rPr>
              <a:t>Use a neutral facilitator</a:t>
            </a:r>
          </a:p>
        </p:txBody>
      </p:sp>
      <p:sp>
        <p:nvSpPr>
          <p:cNvPr id="2" name="!!MBI 3">
            <a:extLst>
              <a:ext uri="{FF2B5EF4-FFF2-40B4-BE49-F238E27FC236}">
                <a16:creationId xmlns:a16="http://schemas.microsoft.com/office/drawing/2014/main" id="{11CC5497-87CE-FE94-EFAD-F6D0A3E7A136}"/>
              </a:ext>
            </a:extLst>
          </p:cNvPr>
          <p:cNvSpPr txBox="1"/>
          <p:nvPr/>
        </p:nvSpPr>
        <p:spPr>
          <a:xfrm>
            <a:off x="2867103" y="4325396"/>
            <a:ext cx="4724400"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Low Efficacy</a:t>
            </a:r>
          </a:p>
        </p:txBody>
      </p:sp>
      <p:sp>
        <p:nvSpPr>
          <p:cNvPr id="11" name="!!MBI 2">
            <a:extLst>
              <a:ext uri="{FF2B5EF4-FFF2-40B4-BE49-F238E27FC236}">
                <a16:creationId xmlns:a16="http://schemas.microsoft.com/office/drawing/2014/main" id="{41C34D8C-DD34-9128-E94C-76BC581D768B}"/>
              </a:ext>
            </a:extLst>
          </p:cNvPr>
          <p:cNvSpPr txBox="1"/>
          <p:nvPr/>
        </p:nvSpPr>
        <p:spPr>
          <a:xfrm>
            <a:off x="3491190" y="3443581"/>
            <a:ext cx="3962399"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Cynicism</a:t>
            </a:r>
          </a:p>
        </p:txBody>
      </p:sp>
      <p:sp>
        <p:nvSpPr>
          <p:cNvPr id="12" name="!!MBI 1">
            <a:extLst>
              <a:ext uri="{FF2B5EF4-FFF2-40B4-BE49-F238E27FC236}">
                <a16:creationId xmlns:a16="http://schemas.microsoft.com/office/drawing/2014/main" id="{A4A09518-6697-0B03-2A99-CDC14DD326BD}"/>
              </a:ext>
            </a:extLst>
          </p:cNvPr>
          <p:cNvSpPr txBox="1"/>
          <p:nvPr/>
        </p:nvSpPr>
        <p:spPr>
          <a:xfrm>
            <a:off x="2867103" y="2561746"/>
            <a:ext cx="4523802"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Exhaustion</a:t>
            </a:r>
          </a:p>
        </p:txBody>
      </p:sp>
      <p:cxnSp>
        <p:nvCxnSpPr>
          <p:cNvPr id="13" name="Line 1">
            <a:extLst>
              <a:ext uri="{FF2B5EF4-FFF2-40B4-BE49-F238E27FC236}">
                <a16:creationId xmlns:a16="http://schemas.microsoft.com/office/drawing/2014/main" id="{C5E7FFCB-52B7-7876-B4E0-908BD9CFE94C}"/>
              </a:ext>
            </a:extLst>
          </p:cNvPr>
          <p:cNvCxnSpPr>
            <a:cxnSpLocks/>
          </p:cNvCxnSpPr>
          <p:nvPr/>
        </p:nvCxnSpPr>
        <p:spPr>
          <a:xfrm flipH="1">
            <a:off x="3981358" y="3670300"/>
            <a:ext cx="819242" cy="0"/>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4" name="Line 1">
            <a:extLst>
              <a:ext uri="{FF2B5EF4-FFF2-40B4-BE49-F238E27FC236}">
                <a16:creationId xmlns:a16="http://schemas.microsoft.com/office/drawing/2014/main" id="{728F3C26-0D9C-E5E1-CF11-CAA821DF1F3B}"/>
              </a:ext>
            </a:extLst>
          </p:cNvPr>
          <p:cNvCxnSpPr>
            <a:cxnSpLocks/>
            <a:stCxn id="12" idx="2"/>
          </p:cNvCxnSpPr>
          <p:nvPr/>
        </p:nvCxnSpPr>
        <p:spPr>
          <a:xfrm flipH="1">
            <a:off x="3981358" y="3023411"/>
            <a:ext cx="1147646" cy="532589"/>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7" name="Line 1">
            <a:extLst>
              <a:ext uri="{FF2B5EF4-FFF2-40B4-BE49-F238E27FC236}">
                <a16:creationId xmlns:a16="http://schemas.microsoft.com/office/drawing/2014/main" id="{CDED95BB-FFCE-F54F-C2C0-EFA43B7EF72B}"/>
              </a:ext>
            </a:extLst>
          </p:cNvPr>
          <p:cNvCxnSpPr>
            <a:cxnSpLocks/>
            <a:stCxn id="2" idx="0"/>
          </p:cNvCxnSpPr>
          <p:nvPr/>
        </p:nvCxnSpPr>
        <p:spPr>
          <a:xfrm flipH="1" flipV="1">
            <a:off x="3975411" y="3819038"/>
            <a:ext cx="1253892" cy="506358"/>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3" name="!!URL">
            <a:extLst>
              <a:ext uri="{FF2B5EF4-FFF2-40B4-BE49-F238E27FC236}">
                <a16:creationId xmlns:a16="http://schemas.microsoft.com/office/drawing/2014/main" id="{82CFC472-62D9-4901-9B54-BDC3E9C5F01E}"/>
              </a:ext>
            </a:extLst>
          </p:cNvPr>
          <p:cNvSpPr txBox="1"/>
          <p:nvPr/>
        </p:nvSpPr>
        <p:spPr>
          <a:xfrm>
            <a:off x="12236796" y="6457890"/>
            <a:ext cx="2393604"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MindGarden.com</a:t>
            </a:r>
          </a:p>
        </p:txBody>
      </p:sp>
      <p:pic>
        <p:nvPicPr>
          <p:cNvPr id="30" name="!!MBI Circle">
            <a:extLst>
              <a:ext uri="{FF2B5EF4-FFF2-40B4-BE49-F238E27FC236}">
                <a16:creationId xmlns:a16="http://schemas.microsoft.com/office/drawing/2014/main" id="{68274F70-98EB-46D5-6A9F-77AADE46839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076081" y="2228291"/>
            <a:ext cx="1905277" cy="2402611"/>
          </a:xfrm>
          <a:prstGeom prst="rect">
            <a:avLst/>
          </a:prstGeom>
        </p:spPr>
      </p:pic>
      <p:pic>
        <p:nvPicPr>
          <p:cNvPr id="18" name="!!Willy">
            <a:extLst>
              <a:ext uri="{FF2B5EF4-FFF2-40B4-BE49-F238E27FC236}">
                <a16:creationId xmlns:a16="http://schemas.microsoft.com/office/drawing/2014/main" id="{1E988EA1-D9BC-5781-AF72-54E55098470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12302989" y="1590107"/>
            <a:ext cx="6521572" cy="4896075"/>
          </a:xfrm>
          <a:prstGeom prst="rect">
            <a:avLst/>
          </a:prstGeom>
          <a:noFill/>
          <a:extLst>
            <a:ext uri="{909E8E84-426E-40DD-AFC4-6F175D3DCCD1}">
              <a14:hiddenFill xmlns:a14="http://schemas.microsoft.com/office/drawing/2010/main">
                <a:solidFill>
                  <a:srgbClr val="FFFFFF"/>
                </a:solidFill>
              </a14:hiddenFill>
            </a:ext>
          </a:extLst>
        </p:spPr>
      </p:pic>
      <p:sp>
        <p:nvSpPr>
          <p:cNvPr id="17" name="!!Text: Now what">
            <a:extLst>
              <a:ext uri="{FF2B5EF4-FFF2-40B4-BE49-F238E27FC236}">
                <a16:creationId xmlns:a16="http://schemas.microsoft.com/office/drawing/2014/main" id="{8567B22A-4B99-2883-00A1-E8FC60D42A06}"/>
              </a:ext>
            </a:extLst>
          </p:cNvPr>
          <p:cNvSpPr txBox="1"/>
          <p:nvPr/>
        </p:nvSpPr>
        <p:spPr>
          <a:xfrm>
            <a:off x="8351592" y="3228945"/>
            <a:ext cx="1949573" cy="461665"/>
          </a:xfrm>
          <a:prstGeom prst="rect">
            <a:avLst/>
          </a:prstGeom>
          <a:noFill/>
        </p:spPr>
        <p:txBody>
          <a:bodyPr wrap="none" rtlCol="0">
            <a:spAutoFit/>
          </a:bodyPr>
          <a:lstStyle/>
          <a:p>
            <a:r>
              <a:rPr lang="en-US" sz="2400" dirty="0">
                <a:solidFill>
                  <a:srgbClr val="C00000"/>
                </a:solidFill>
                <a:latin typeface="Segoe Print" panose="02000600000000000000" pitchFamily="2" charset="0"/>
              </a:rPr>
              <a:t>Now what?</a:t>
            </a:r>
          </a:p>
        </p:txBody>
      </p:sp>
      <p:sp>
        <p:nvSpPr>
          <p:cNvPr id="26" name="!!WhiteBG">
            <a:extLst>
              <a:ext uri="{FF2B5EF4-FFF2-40B4-BE49-F238E27FC236}">
                <a16:creationId xmlns:a16="http://schemas.microsoft.com/office/drawing/2014/main" id="{15066B4C-C6EF-EFFC-001A-411465BBB5D6}"/>
              </a:ext>
            </a:extLst>
          </p:cNvPr>
          <p:cNvSpPr/>
          <p:nvPr/>
        </p:nvSpPr>
        <p:spPr>
          <a:xfrm>
            <a:off x="1" y="501730"/>
            <a:ext cx="12192000" cy="871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Putting the data to use</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5"/>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26135291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par>
                                <p:cTn id="17" presetID="10" presetClass="entr" presetSubtype="0" fill="hold" nodeType="with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fade">
                                      <p:cBhvr>
                                        <p:cTn id="19" dur="500"/>
                                        <p:tgtEl>
                                          <p:spTgt spid="27"/>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500"/>
                                        <p:tgtEl>
                                          <p:spTgt spid="2"/>
                                        </p:tgtEl>
                                      </p:cBhvr>
                                    </p:animEffect>
                                  </p:childTnLst>
                                </p:cTn>
                              </p:par>
                            </p:childTnLst>
                          </p:cTn>
                        </p:par>
                        <p:par>
                          <p:cTn id="23" fill="hold">
                            <p:stCondLst>
                              <p:cond delay="500"/>
                            </p:stCondLst>
                            <p:childTnLst>
                              <p:par>
                                <p:cTn id="24" presetID="1" presetClass="exit" presetSubtype="0" fill="hold" grpId="0" nodeType="afterEffect">
                                  <p:stCondLst>
                                    <p:cond delay="0"/>
                                  </p:stCondLst>
                                  <p:childTnLst>
                                    <p:set>
                                      <p:cBhvr>
                                        <p:cTn id="25" dur="1" fill="hold">
                                          <p:stCondLst>
                                            <p:cond delay="0"/>
                                          </p:stCondLst>
                                        </p:cTn>
                                        <p:tgtEl>
                                          <p:spTgt spid="8"/>
                                        </p:tgtEl>
                                        <p:attrNameLst>
                                          <p:attrName>style.visibility</p:attrName>
                                        </p:attrNameLst>
                                      </p:cBhvr>
                                      <p:to>
                                        <p:strVal val="hidden"/>
                                      </p:to>
                                    </p:set>
                                  </p:childTnLst>
                                </p:cTn>
                              </p:par>
                              <p:par>
                                <p:cTn id="26" presetID="1" presetClass="exit" presetSubtype="0" fill="hold" grpId="0" nodeType="withEffect">
                                  <p:stCondLst>
                                    <p:cond delay="0"/>
                                  </p:stCondLst>
                                  <p:childTnLst>
                                    <p:set>
                                      <p:cBhvr>
                                        <p:cTn id="27" dur="1" fill="hold">
                                          <p:stCondLst>
                                            <p:cond delay="0"/>
                                          </p:stCondLst>
                                        </p:cTn>
                                        <p:tgtEl>
                                          <p:spTgt spid="10"/>
                                        </p:tgtEl>
                                        <p:attrNameLst>
                                          <p:attrName>style.visibility</p:attrName>
                                        </p:attrNameLst>
                                      </p:cBhvr>
                                      <p:to>
                                        <p:strVal val="hidden"/>
                                      </p:to>
                                    </p:set>
                                  </p:childTnLst>
                                </p:cTn>
                              </p:par>
                              <p:par>
                                <p:cTn id="28" presetID="1" presetClass="exit" presetSubtype="0" fill="hold" grpId="0" nodeType="withEffect">
                                  <p:stCondLst>
                                    <p:cond delay="0"/>
                                  </p:stCondLst>
                                  <p:childTnLst>
                                    <p:set>
                                      <p:cBhvr>
                                        <p:cTn id="29" dur="1" fill="hold">
                                          <p:stCondLst>
                                            <p:cond delay="0"/>
                                          </p:stCondLst>
                                        </p:cTn>
                                        <p:tgtEl>
                                          <p:spTgt spid="7"/>
                                        </p:tgtEl>
                                        <p:attrNameLst>
                                          <p:attrName>style.visibility</p:attrName>
                                        </p:attrNameLst>
                                      </p:cBhvr>
                                      <p:to>
                                        <p:strVal val="hidden"/>
                                      </p:to>
                                    </p:set>
                                  </p:childTnLst>
                                </p:cTn>
                              </p:par>
                              <p:par>
                                <p:cTn id="30" presetID="1" presetClass="exit" presetSubtype="0" fill="hold" grpId="0" nodeType="withEffect">
                                  <p:stCondLst>
                                    <p:cond delay="0"/>
                                  </p:stCondLst>
                                  <p:childTnLst>
                                    <p:set>
                                      <p:cBhvr>
                                        <p:cTn id="31" dur="1" fill="hold">
                                          <p:stCondLst>
                                            <p:cond delay="0"/>
                                          </p:stCondLst>
                                        </p:cTn>
                                        <p:tgtEl>
                                          <p:spTgt spid="6"/>
                                        </p:tgtEl>
                                        <p:attrNameLst>
                                          <p:attrName>style.visibility</p:attrName>
                                        </p:attrNameLst>
                                      </p:cBhvr>
                                      <p:to>
                                        <p:strVal val="hidden"/>
                                      </p:to>
                                    </p:set>
                                  </p:childTnLst>
                                </p:cTn>
                              </p:par>
                              <p:par>
                                <p:cTn id="32" presetID="1" presetClass="exit" presetSubtype="0" fill="hold" grpId="0" nodeType="withEffect">
                                  <p:stCondLst>
                                    <p:cond delay="0"/>
                                  </p:stCondLst>
                                  <p:childTnLst>
                                    <p:set>
                                      <p:cBhvr>
                                        <p:cTn id="33"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7" grpId="0"/>
      <p:bldP spid="10" grpId="0"/>
      <p:bldP spid="8" grpId="0"/>
      <p:bldP spid="2" grpId="0"/>
      <p:bldP spid="11" grpId="0"/>
      <p:bldP spid="1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Line2">
            <a:extLst>
              <a:ext uri="{FF2B5EF4-FFF2-40B4-BE49-F238E27FC236}">
                <a16:creationId xmlns:a16="http://schemas.microsoft.com/office/drawing/2014/main" id="{2ADA3B25-6CB7-397C-4739-56F0EB629BF3}"/>
              </a:ext>
            </a:extLst>
          </p:cNvPr>
          <p:cNvSpPr txBox="1"/>
          <p:nvPr/>
        </p:nvSpPr>
        <p:spPr>
          <a:xfrm>
            <a:off x="4267201" y="845510"/>
            <a:ext cx="36575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Understanding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3"/>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graphicFrame>
        <p:nvGraphicFramePr>
          <p:cNvPr id="6" name="Chart 5">
            <a:extLst>
              <a:ext uri="{FF2B5EF4-FFF2-40B4-BE49-F238E27FC236}">
                <a16:creationId xmlns:a16="http://schemas.microsoft.com/office/drawing/2014/main" id="{7F2F53F7-2E70-B26C-7895-3B0DA5153C72}"/>
              </a:ext>
            </a:extLst>
          </p:cNvPr>
          <p:cNvGraphicFramePr/>
          <p:nvPr/>
        </p:nvGraphicFramePr>
        <p:xfrm>
          <a:off x="2987208" y="3131857"/>
          <a:ext cx="6095010" cy="3326762"/>
        </p:xfrm>
        <a:graphic>
          <a:graphicData uri="http://schemas.openxmlformats.org/drawingml/2006/chart">
            <c:chart xmlns:c="http://schemas.openxmlformats.org/drawingml/2006/chart" xmlns:r="http://schemas.openxmlformats.org/officeDocument/2006/relationships" r:id="rId4"/>
          </a:graphicData>
        </a:graphic>
      </p:graphicFrame>
      <p:sp>
        <p:nvSpPr>
          <p:cNvPr id="9" name="!!Stat head">
            <a:extLst>
              <a:ext uri="{FF2B5EF4-FFF2-40B4-BE49-F238E27FC236}">
                <a16:creationId xmlns:a16="http://schemas.microsoft.com/office/drawing/2014/main" id="{21EBD776-F9BD-7C5D-8D93-8CE390F564B4}"/>
              </a:ext>
            </a:extLst>
          </p:cNvPr>
          <p:cNvSpPr txBox="1"/>
          <p:nvPr/>
        </p:nvSpPr>
        <p:spPr>
          <a:xfrm>
            <a:off x="3017000" y="1832968"/>
            <a:ext cx="6095010" cy="1077218"/>
          </a:xfrm>
          <a:prstGeom prst="rect">
            <a:avLst/>
          </a:prstGeom>
          <a:noFill/>
        </p:spPr>
        <p:txBody>
          <a:bodyPr wrap="square" rtlCol="0">
            <a:spAutoFit/>
          </a:bodyPr>
          <a:lstStyle/>
          <a:p>
            <a:pPr algn="ctr"/>
            <a:r>
              <a:rPr lang="en-US" sz="3200" dirty="0">
                <a:solidFill>
                  <a:srgbClr val="CF3E3E"/>
                </a:solidFill>
                <a:latin typeface="Roboto" panose="02000000000000000000" pitchFamily="2" charset="0"/>
                <a:ea typeface="Roboto" panose="02000000000000000000" pitchFamily="2" charset="0"/>
              </a:rPr>
              <a:t>Employed Americans</a:t>
            </a:r>
            <a:br>
              <a:rPr lang="en-US" sz="3200" dirty="0">
                <a:solidFill>
                  <a:srgbClr val="CF3E3E"/>
                </a:solidFill>
                <a:latin typeface="Roboto" panose="02000000000000000000" pitchFamily="2" charset="0"/>
                <a:ea typeface="Roboto" panose="02000000000000000000" pitchFamily="2" charset="0"/>
              </a:rPr>
            </a:br>
            <a:r>
              <a:rPr lang="en-US" sz="3200" dirty="0">
                <a:solidFill>
                  <a:srgbClr val="CF3E3E"/>
                </a:solidFill>
                <a:latin typeface="Roboto" panose="02000000000000000000" pitchFamily="2" charset="0"/>
                <a:ea typeface="Roboto" panose="02000000000000000000" pitchFamily="2" charset="0"/>
              </a:rPr>
              <a:t>reporting </a:t>
            </a:r>
            <a:r>
              <a:rPr lang="en-US" sz="3200" b="1" dirty="0">
                <a:solidFill>
                  <a:srgbClr val="CF3E3E"/>
                </a:solidFill>
                <a:latin typeface="Roboto" panose="02000000000000000000" pitchFamily="2" charset="0"/>
                <a:ea typeface="Roboto" panose="02000000000000000000" pitchFamily="2" charset="0"/>
              </a:rPr>
              <a:t>complete</a:t>
            </a:r>
            <a:r>
              <a:rPr lang="en-US" sz="3200" dirty="0">
                <a:solidFill>
                  <a:srgbClr val="CF3E3E"/>
                </a:solidFill>
                <a:latin typeface="Roboto" panose="02000000000000000000" pitchFamily="2" charset="0"/>
                <a:ea typeface="Roboto" panose="02000000000000000000" pitchFamily="2" charset="0"/>
              </a:rPr>
              <a:t> burnout </a:t>
            </a:r>
          </a:p>
        </p:txBody>
      </p:sp>
      <p:sp>
        <p:nvSpPr>
          <p:cNvPr id="10" name="!!Stat">
            <a:extLst>
              <a:ext uri="{FF2B5EF4-FFF2-40B4-BE49-F238E27FC236}">
                <a16:creationId xmlns:a16="http://schemas.microsoft.com/office/drawing/2014/main" id="{B66E8633-42C2-B3DC-A89E-82FF4E19416E}"/>
              </a:ext>
            </a:extLst>
          </p:cNvPr>
          <p:cNvSpPr txBox="1"/>
          <p:nvPr/>
        </p:nvSpPr>
        <p:spPr>
          <a:xfrm>
            <a:off x="4948863" y="4333573"/>
            <a:ext cx="2171700" cy="923330"/>
          </a:xfrm>
          <a:prstGeom prst="rect">
            <a:avLst/>
          </a:prstGeom>
          <a:noFill/>
        </p:spPr>
        <p:txBody>
          <a:bodyPr wrap="square" rtlCol="0">
            <a:spAutoFit/>
          </a:bodyPr>
          <a:lstStyle/>
          <a:p>
            <a:pPr algn="ctr"/>
            <a:r>
              <a:rPr lang="en-US" sz="5400" dirty="0">
                <a:solidFill>
                  <a:srgbClr val="CF3E3E"/>
                </a:solidFill>
                <a:latin typeface="Roboto Black" panose="02000000000000000000" pitchFamily="2" charset="0"/>
                <a:ea typeface="Roboto Black" panose="02000000000000000000" pitchFamily="2" charset="0"/>
              </a:rPr>
              <a:t>9%</a:t>
            </a:r>
          </a:p>
        </p:txBody>
      </p:sp>
    </p:spTree>
    <p:extLst>
      <p:ext uri="{BB962C8B-B14F-4D97-AF65-F5344CB8AC3E}">
        <p14:creationId xmlns:p14="http://schemas.microsoft.com/office/powerpoint/2010/main" val="3764663622"/>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BI 3">
            <a:extLst>
              <a:ext uri="{FF2B5EF4-FFF2-40B4-BE49-F238E27FC236}">
                <a16:creationId xmlns:a16="http://schemas.microsoft.com/office/drawing/2014/main" id="{11CC5497-87CE-FE94-EFAD-F6D0A3E7A136}"/>
              </a:ext>
            </a:extLst>
          </p:cNvPr>
          <p:cNvSpPr txBox="1"/>
          <p:nvPr/>
        </p:nvSpPr>
        <p:spPr>
          <a:xfrm>
            <a:off x="2867103" y="4325396"/>
            <a:ext cx="4724400"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Low Efficacy</a:t>
            </a:r>
          </a:p>
        </p:txBody>
      </p:sp>
      <p:sp>
        <p:nvSpPr>
          <p:cNvPr id="11" name="!!MBI 2">
            <a:extLst>
              <a:ext uri="{FF2B5EF4-FFF2-40B4-BE49-F238E27FC236}">
                <a16:creationId xmlns:a16="http://schemas.microsoft.com/office/drawing/2014/main" id="{41C34D8C-DD34-9128-E94C-76BC581D768B}"/>
              </a:ext>
            </a:extLst>
          </p:cNvPr>
          <p:cNvSpPr txBox="1"/>
          <p:nvPr/>
        </p:nvSpPr>
        <p:spPr>
          <a:xfrm>
            <a:off x="3491190" y="3443581"/>
            <a:ext cx="3962399"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Cynicism</a:t>
            </a:r>
          </a:p>
        </p:txBody>
      </p:sp>
      <p:sp>
        <p:nvSpPr>
          <p:cNvPr id="12" name="!!MBI 1">
            <a:extLst>
              <a:ext uri="{FF2B5EF4-FFF2-40B4-BE49-F238E27FC236}">
                <a16:creationId xmlns:a16="http://schemas.microsoft.com/office/drawing/2014/main" id="{A4A09518-6697-0B03-2A99-CDC14DD326BD}"/>
              </a:ext>
            </a:extLst>
          </p:cNvPr>
          <p:cNvSpPr txBox="1"/>
          <p:nvPr/>
        </p:nvSpPr>
        <p:spPr>
          <a:xfrm>
            <a:off x="2867103" y="2561746"/>
            <a:ext cx="4523802"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Exhaustion</a:t>
            </a:r>
          </a:p>
        </p:txBody>
      </p:sp>
      <p:cxnSp>
        <p:nvCxnSpPr>
          <p:cNvPr id="13" name="Line 1">
            <a:extLst>
              <a:ext uri="{FF2B5EF4-FFF2-40B4-BE49-F238E27FC236}">
                <a16:creationId xmlns:a16="http://schemas.microsoft.com/office/drawing/2014/main" id="{C5E7FFCB-52B7-7876-B4E0-908BD9CFE94C}"/>
              </a:ext>
            </a:extLst>
          </p:cNvPr>
          <p:cNvCxnSpPr>
            <a:cxnSpLocks/>
          </p:cNvCxnSpPr>
          <p:nvPr/>
        </p:nvCxnSpPr>
        <p:spPr>
          <a:xfrm flipH="1">
            <a:off x="3981358" y="3670300"/>
            <a:ext cx="819242" cy="0"/>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4" name="Line 1">
            <a:extLst>
              <a:ext uri="{FF2B5EF4-FFF2-40B4-BE49-F238E27FC236}">
                <a16:creationId xmlns:a16="http://schemas.microsoft.com/office/drawing/2014/main" id="{728F3C26-0D9C-E5E1-CF11-CAA821DF1F3B}"/>
              </a:ext>
            </a:extLst>
          </p:cNvPr>
          <p:cNvCxnSpPr>
            <a:cxnSpLocks/>
            <a:stCxn id="12" idx="2"/>
          </p:cNvCxnSpPr>
          <p:nvPr/>
        </p:nvCxnSpPr>
        <p:spPr>
          <a:xfrm flipH="1">
            <a:off x="3981358" y="3023411"/>
            <a:ext cx="1147646" cy="532589"/>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7" name="Line 1">
            <a:extLst>
              <a:ext uri="{FF2B5EF4-FFF2-40B4-BE49-F238E27FC236}">
                <a16:creationId xmlns:a16="http://schemas.microsoft.com/office/drawing/2014/main" id="{CDED95BB-FFCE-F54F-C2C0-EFA43B7EF72B}"/>
              </a:ext>
            </a:extLst>
          </p:cNvPr>
          <p:cNvCxnSpPr>
            <a:cxnSpLocks/>
            <a:stCxn id="2" idx="0"/>
          </p:cNvCxnSpPr>
          <p:nvPr/>
        </p:nvCxnSpPr>
        <p:spPr>
          <a:xfrm flipH="1" flipV="1">
            <a:off x="3975411" y="3819038"/>
            <a:ext cx="1253892" cy="506358"/>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pic>
        <p:nvPicPr>
          <p:cNvPr id="30" name="!!MBI Circle">
            <a:extLst>
              <a:ext uri="{FF2B5EF4-FFF2-40B4-BE49-F238E27FC236}">
                <a16:creationId xmlns:a16="http://schemas.microsoft.com/office/drawing/2014/main" id="{68274F70-98EB-46D5-6A9F-77AADE46839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076081" y="2228291"/>
            <a:ext cx="1905277" cy="2402611"/>
          </a:xfrm>
          <a:prstGeom prst="rect">
            <a:avLst/>
          </a:prstGeom>
        </p:spPr>
      </p:pic>
      <p:pic>
        <p:nvPicPr>
          <p:cNvPr id="2050" name="!!Willy">
            <a:extLst>
              <a:ext uri="{FF2B5EF4-FFF2-40B4-BE49-F238E27FC236}">
                <a16:creationId xmlns:a16="http://schemas.microsoft.com/office/drawing/2014/main" id="{8A43EC89-319C-0DB2-28BB-70BBA343A66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6265042" y="1590107"/>
            <a:ext cx="6521572" cy="4896075"/>
          </a:xfrm>
          <a:prstGeom prst="rect">
            <a:avLst/>
          </a:prstGeom>
          <a:noFill/>
          <a:extLst>
            <a:ext uri="{909E8E84-426E-40DD-AFC4-6F175D3DCCD1}">
              <a14:hiddenFill xmlns:a14="http://schemas.microsoft.com/office/drawing/2010/main">
                <a:solidFill>
                  <a:srgbClr val="FFFFFF"/>
                </a:solidFill>
              </a14:hiddenFill>
            </a:ext>
          </a:extLst>
        </p:spPr>
      </p:pic>
      <p:pic>
        <p:nvPicPr>
          <p:cNvPr id="23" name="!!Overext">
            <a:extLst>
              <a:ext uri="{FF2B5EF4-FFF2-40B4-BE49-F238E27FC236}">
                <a16:creationId xmlns:a16="http://schemas.microsoft.com/office/drawing/2014/main" id="{F27FBB59-E853-73B4-18D4-E18F902B30D9}"/>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0" y="59037"/>
            <a:ext cx="12192000" cy="1137418"/>
          </a:xfrm>
          <a:prstGeom prst="rect">
            <a:avLst/>
          </a:prstGeom>
        </p:spPr>
      </p:pic>
      <p:pic>
        <p:nvPicPr>
          <p:cNvPr id="25" name="!!Col headers">
            <a:extLst>
              <a:ext uri="{FF2B5EF4-FFF2-40B4-BE49-F238E27FC236}">
                <a16:creationId xmlns:a16="http://schemas.microsoft.com/office/drawing/2014/main" id="{05270E07-9199-38D7-68BC-6A6B35162EC6}"/>
              </a:ext>
            </a:extLst>
          </p:cNvPr>
          <p:cNvPicPr>
            <a:picLocks noChangeAspect="1"/>
          </p:cNvPicPr>
          <p:nvPr/>
        </p:nvPicPr>
        <p:blipFill>
          <a:blip r:embed="rId6"/>
          <a:stretch>
            <a:fillRect/>
          </a:stretch>
        </p:blipFill>
        <p:spPr>
          <a:xfrm>
            <a:off x="0" y="-476233"/>
            <a:ext cx="12192000" cy="524298"/>
          </a:xfrm>
          <a:prstGeom prst="rect">
            <a:avLst/>
          </a:prstGeom>
        </p:spPr>
      </p:pic>
      <p:sp>
        <p:nvSpPr>
          <p:cNvPr id="26" name="!!WhiteBG">
            <a:extLst>
              <a:ext uri="{FF2B5EF4-FFF2-40B4-BE49-F238E27FC236}">
                <a16:creationId xmlns:a16="http://schemas.microsoft.com/office/drawing/2014/main" id="{15066B4C-C6EF-EFFC-001A-411465BBB5D6}"/>
              </a:ext>
            </a:extLst>
          </p:cNvPr>
          <p:cNvSpPr/>
          <p:nvPr/>
        </p:nvSpPr>
        <p:spPr>
          <a:xfrm>
            <a:off x="1" y="501730"/>
            <a:ext cx="12192000" cy="871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 Now what">
            <a:extLst>
              <a:ext uri="{FF2B5EF4-FFF2-40B4-BE49-F238E27FC236}">
                <a16:creationId xmlns:a16="http://schemas.microsoft.com/office/drawing/2014/main" id="{A4FB387B-725C-20EC-09B5-9143E596990C}"/>
              </a:ext>
            </a:extLst>
          </p:cNvPr>
          <p:cNvSpPr txBox="1"/>
          <p:nvPr/>
        </p:nvSpPr>
        <p:spPr>
          <a:xfrm>
            <a:off x="8787047" y="1177282"/>
            <a:ext cx="3392275" cy="461665"/>
          </a:xfrm>
          <a:prstGeom prst="rect">
            <a:avLst/>
          </a:prstGeom>
          <a:noFill/>
        </p:spPr>
        <p:txBody>
          <a:bodyPr wrap="none" rtlCol="0">
            <a:spAutoFit/>
          </a:bodyPr>
          <a:lstStyle/>
          <a:p>
            <a:r>
              <a:rPr lang="en-US" sz="2400" dirty="0">
                <a:solidFill>
                  <a:srgbClr val="C00000"/>
                </a:solidFill>
                <a:latin typeface="Segoe Print" panose="02000600000000000000" pitchFamily="2" charset="0"/>
              </a:rPr>
              <a:t>Discuss in your 1-1s</a:t>
            </a:r>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Putting the data to use</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7"/>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294011977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BI 3">
            <a:extLst>
              <a:ext uri="{FF2B5EF4-FFF2-40B4-BE49-F238E27FC236}">
                <a16:creationId xmlns:a16="http://schemas.microsoft.com/office/drawing/2014/main" id="{11CC5497-87CE-FE94-EFAD-F6D0A3E7A136}"/>
              </a:ext>
            </a:extLst>
          </p:cNvPr>
          <p:cNvSpPr txBox="1"/>
          <p:nvPr/>
        </p:nvSpPr>
        <p:spPr>
          <a:xfrm>
            <a:off x="2867103" y="5834881"/>
            <a:ext cx="4724400" cy="461665"/>
          </a:xfrm>
          <a:prstGeom prst="rect">
            <a:avLst/>
          </a:prstGeom>
          <a:noFill/>
        </p:spPr>
        <p:txBody>
          <a:bodyPr wrap="square" rtlCol="0">
            <a:spAutoFit/>
          </a:bodyPr>
          <a:lstStyle/>
          <a:p>
            <a:pPr algn="ctr"/>
            <a:r>
              <a:rPr lang="en-US" sz="2400" dirty="0">
                <a:solidFill>
                  <a:srgbClr val="2D3E50"/>
                </a:solidFill>
                <a:latin typeface="Roboto Light" panose="02000000000000000000" pitchFamily="2" charset="0"/>
                <a:ea typeface="Roboto Light" panose="02000000000000000000" pitchFamily="2" charset="0"/>
              </a:rPr>
              <a:t>Low Efficacy</a:t>
            </a:r>
          </a:p>
        </p:txBody>
      </p:sp>
      <p:sp>
        <p:nvSpPr>
          <p:cNvPr id="11" name="!!MBI 2">
            <a:extLst>
              <a:ext uri="{FF2B5EF4-FFF2-40B4-BE49-F238E27FC236}">
                <a16:creationId xmlns:a16="http://schemas.microsoft.com/office/drawing/2014/main" id="{41C34D8C-DD34-9128-E94C-76BC581D768B}"/>
              </a:ext>
            </a:extLst>
          </p:cNvPr>
          <p:cNvSpPr txBox="1"/>
          <p:nvPr/>
        </p:nvSpPr>
        <p:spPr>
          <a:xfrm>
            <a:off x="3491190" y="4953066"/>
            <a:ext cx="3962399" cy="461665"/>
          </a:xfrm>
          <a:prstGeom prst="rect">
            <a:avLst/>
          </a:prstGeom>
          <a:noFill/>
        </p:spPr>
        <p:txBody>
          <a:bodyPr wrap="square" rtlCol="0">
            <a:spAutoFit/>
          </a:bodyPr>
          <a:lstStyle/>
          <a:p>
            <a:pPr algn="ctr"/>
            <a:r>
              <a:rPr lang="en-US" sz="2400" dirty="0">
                <a:solidFill>
                  <a:srgbClr val="2D3E50"/>
                </a:solidFill>
                <a:latin typeface="Roboto Light" panose="02000000000000000000" pitchFamily="2" charset="0"/>
                <a:ea typeface="Roboto Light" panose="02000000000000000000" pitchFamily="2" charset="0"/>
              </a:rPr>
              <a:t>Cynicism</a:t>
            </a:r>
          </a:p>
        </p:txBody>
      </p:sp>
      <p:sp>
        <p:nvSpPr>
          <p:cNvPr id="12" name="!!MBI 1">
            <a:extLst>
              <a:ext uri="{FF2B5EF4-FFF2-40B4-BE49-F238E27FC236}">
                <a16:creationId xmlns:a16="http://schemas.microsoft.com/office/drawing/2014/main" id="{A4A09518-6697-0B03-2A99-CDC14DD326BD}"/>
              </a:ext>
            </a:extLst>
          </p:cNvPr>
          <p:cNvSpPr txBox="1"/>
          <p:nvPr/>
        </p:nvSpPr>
        <p:spPr>
          <a:xfrm>
            <a:off x="2867103" y="4071231"/>
            <a:ext cx="4523802" cy="461665"/>
          </a:xfrm>
          <a:prstGeom prst="rect">
            <a:avLst/>
          </a:prstGeom>
          <a:noFill/>
        </p:spPr>
        <p:txBody>
          <a:bodyPr wrap="square" rtlCol="0">
            <a:spAutoFit/>
          </a:bodyPr>
          <a:lstStyle/>
          <a:p>
            <a:pPr algn="ctr"/>
            <a:r>
              <a:rPr lang="en-US" sz="2400" b="1" dirty="0">
                <a:solidFill>
                  <a:srgbClr val="C00000"/>
                </a:solidFill>
                <a:latin typeface="Roboto Light" panose="02000000000000000000" pitchFamily="2" charset="0"/>
                <a:ea typeface="Roboto Light" panose="02000000000000000000" pitchFamily="2" charset="0"/>
              </a:rPr>
              <a:t>Exhaustion</a:t>
            </a:r>
          </a:p>
        </p:txBody>
      </p:sp>
      <p:cxnSp>
        <p:nvCxnSpPr>
          <p:cNvPr id="13" name="Line 1">
            <a:extLst>
              <a:ext uri="{FF2B5EF4-FFF2-40B4-BE49-F238E27FC236}">
                <a16:creationId xmlns:a16="http://schemas.microsoft.com/office/drawing/2014/main" id="{C5E7FFCB-52B7-7876-B4E0-908BD9CFE94C}"/>
              </a:ext>
            </a:extLst>
          </p:cNvPr>
          <p:cNvCxnSpPr>
            <a:cxnSpLocks/>
          </p:cNvCxnSpPr>
          <p:nvPr/>
        </p:nvCxnSpPr>
        <p:spPr>
          <a:xfrm flipH="1">
            <a:off x="3981358" y="5179785"/>
            <a:ext cx="819242" cy="0"/>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4" name="Line 1">
            <a:extLst>
              <a:ext uri="{FF2B5EF4-FFF2-40B4-BE49-F238E27FC236}">
                <a16:creationId xmlns:a16="http://schemas.microsoft.com/office/drawing/2014/main" id="{728F3C26-0D9C-E5E1-CF11-CAA821DF1F3B}"/>
              </a:ext>
            </a:extLst>
          </p:cNvPr>
          <p:cNvCxnSpPr>
            <a:cxnSpLocks/>
            <a:stCxn id="12" idx="2"/>
          </p:cNvCxnSpPr>
          <p:nvPr/>
        </p:nvCxnSpPr>
        <p:spPr>
          <a:xfrm flipH="1">
            <a:off x="3981358" y="4532896"/>
            <a:ext cx="1147646" cy="532589"/>
          </a:xfrm>
          <a:prstGeom prst="line">
            <a:avLst/>
          </a:prstGeom>
          <a:ln w="12700">
            <a:solidFill>
              <a:srgbClr val="C00000"/>
            </a:solidFill>
            <a:prstDash val="sysDash"/>
          </a:ln>
        </p:spPr>
        <p:style>
          <a:lnRef idx="1">
            <a:schemeClr val="accent1"/>
          </a:lnRef>
          <a:fillRef idx="0">
            <a:schemeClr val="accent1"/>
          </a:fillRef>
          <a:effectRef idx="0">
            <a:schemeClr val="accent1"/>
          </a:effectRef>
          <a:fontRef idx="minor">
            <a:schemeClr val="tx1"/>
          </a:fontRef>
        </p:style>
      </p:cxnSp>
      <p:cxnSp>
        <p:nvCxnSpPr>
          <p:cNvPr id="27" name="Line 1">
            <a:extLst>
              <a:ext uri="{FF2B5EF4-FFF2-40B4-BE49-F238E27FC236}">
                <a16:creationId xmlns:a16="http://schemas.microsoft.com/office/drawing/2014/main" id="{CDED95BB-FFCE-F54F-C2C0-EFA43B7EF72B}"/>
              </a:ext>
            </a:extLst>
          </p:cNvPr>
          <p:cNvCxnSpPr>
            <a:cxnSpLocks/>
            <a:stCxn id="2" idx="0"/>
          </p:cNvCxnSpPr>
          <p:nvPr/>
        </p:nvCxnSpPr>
        <p:spPr>
          <a:xfrm flipH="1" flipV="1">
            <a:off x="3975411" y="5328523"/>
            <a:ext cx="1253892" cy="506358"/>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pic>
        <p:nvPicPr>
          <p:cNvPr id="39" name="!!Willy">
            <a:extLst>
              <a:ext uri="{FF2B5EF4-FFF2-40B4-BE49-F238E27FC236}">
                <a16:creationId xmlns:a16="http://schemas.microsoft.com/office/drawing/2014/main" id="{8C760768-7BDD-9576-056B-BC70DBDC1D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15075219" y="1590107"/>
            <a:ext cx="6521572" cy="4896075"/>
          </a:xfrm>
          <a:prstGeom prst="rect">
            <a:avLst/>
          </a:prstGeom>
          <a:noFill/>
          <a:extLst>
            <a:ext uri="{909E8E84-426E-40DD-AFC4-6F175D3DCCD1}">
              <a14:hiddenFill xmlns:a14="http://schemas.microsoft.com/office/drawing/2010/main">
                <a:solidFill>
                  <a:srgbClr val="FFFFFF"/>
                </a:solidFill>
              </a14:hiddenFill>
            </a:ext>
          </a:extLst>
        </p:spPr>
      </p:pic>
      <p:pic>
        <p:nvPicPr>
          <p:cNvPr id="30" name="!!MBI Circle">
            <a:extLst>
              <a:ext uri="{FF2B5EF4-FFF2-40B4-BE49-F238E27FC236}">
                <a16:creationId xmlns:a16="http://schemas.microsoft.com/office/drawing/2014/main" id="{68274F70-98EB-46D5-6A9F-77AADE46839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076081" y="3737776"/>
            <a:ext cx="1905277" cy="2402611"/>
          </a:xfrm>
          <a:prstGeom prst="rect">
            <a:avLst/>
          </a:prstGeom>
        </p:spPr>
      </p:pic>
      <p:pic>
        <p:nvPicPr>
          <p:cNvPr id="38" name="!!Disengaged">
            <a:extLst>
              <a:ext uri="{FF2B5EF4-FFF2-40B4-BE49-F238E27FC236}">
                <a16:creationId xmlns:a16="http://schemas.microsoft.com/office/drawing/2014/main" id="{2469E658-4A7E-2972-1A52-15B3248FDFA3}"/>
              </a:ext>
            </a:extLst>
          </p:cNvPr>
          <p:cNvPicPr>
            <a:picLocks noChangeAspect="1"/>
          </p:cNvPicPr>
          <p:nvPr/>
        </p:nvPicPr>
        <p:blipFill>
          <a:blip r:embed="rId5"/>
          <a:stretch>
            <a:fillRect/>
          </a:stretch>
        </p:blipFill>
        <p:spPr>
          <a:xfrm>
            <a:off x="-12496812" y="2120064"/>
            <a:ext cx="12192000" cy="1137419"/>
          </a:xfrm>
          <a:prstGeom prst="rect">
            <a:avLst/>
          </a:prstGeom>
        </p:spPr>
      </p:pic>
      <p:pic>
        <p:nvPicPr>
          <p:cNvPr id="35" name="!!Overext">
            <a:extLst>
              <a:ext uri="{FF2B5EF4-FFF2-40B4-BE49-F238E27FC236}">
                <a16:creationId xmlns:a16="http://schemas.microsoft.com/office/drawing/2014/main" id="{E021F265-BCCE-9960-5BE3-CA460FEA980E}"/>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0" y="2120064"/>
            <a:ext cx="12192000" cy="1137418"/>
          </a:xfrm>
          <a:prstGeom prst="rect">
            <a:avLst/>
          </a:prstGeom>
        </p:spPr>
      </p:pic>
      <p:pic>
        <p:nvPicPr>
          <p:cNvPr id="33" name="!!Col headers">
            <a:extLst>
              <a:ext uri="{FF2B5EF4-FFF2-40B4-BE49-F238E27FC236}">
                <a16:creationId xmlns:a16="http://schemas.microsoft.com/office/drawing/2014/main" id="{4416659F-1CC0-4373-209C-A0322607E990}"/>
              </a:ext>
            </a:extLst>
          </p:cNvPr>
          <p:cNvPicPr>
            <a:picLocks noChangeAspect="1"/>
          </p:cNvPicPr>
          <p:nvPr/>
        </p:nvPicPr>
        <p:blipFill>
          <a:blip r:embed="rId7"/>
          <a:stretch>
            <a:fillRect/>
          </a:stretch>
        </p:blipFill>
        <p:spPr>
          <a:xfrm>
            <a:off x="0" y="1584794"/>
            <a:ext cx="12192000" cy="524298"/>
          </a:xfrm>
          <a:prstGeom prst="rect">
            <a:avLst/>
          </a:prstGeom>
        </p:spPr>
      </p:pic>
      <p:sp>
        <p:nvSpPr>
          <p:cNvPr id="26" name="!!WhiteBG">
            <a:extLst>
              <a:ext uri="{FF2B5EF4-FFF2-40B4-BE49-F238E27FC236}">
                <a16:creationId xmlns:a16="http://schemas.microsoft.com/office/drawing/2014/main" id="{15066B4C-C6EF-EFFC-001A-411465BBB5D6}"/>
              </a:ext>
            </a:extLst>
          </p:cNvPr>
          <p:cNvSpPr/>
          <p:nvPr/>
        </p:nvSpPr>
        <p:spPr>
          <a:xfrm>
            <a:off x="1" y="501730"/>
            <a:ext cx="12192000" cy="11374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11</a:t>
            </a:r>
          </a:p>
        </p:txBody>
      </p:sp>
      <p:sp>
        <p:nvSpPr>
          <p:cNvPr id="28" name="!!Text: Now what">
            <a:extLst>
              <a:ext uri="{FF2B5EF4-FFF2-40B4-BE49-F238E27FC236}">
                <a16:creationId xmlns:a16="http://schemas.microsoft.com/office/drawing/2014/main" id="{3441ADCC-C301-CDDB-A34C-7BDDD3569624}"/>
              </a:ext>
            </a:extLst>
          </p:cNvPr>
          <p:cNvSpPr txBox="1"/>
          <p:nvPr/>
        </p:nvSpPr>
        <p:spPr>
          <a:xfrm>
            <a:off x="14877600" y="783743"/>
            <a:ext cx="3392275" cy="461665"/>
          </a:xfrm>
          <a:prstGeom prst="rect">
            <a:avLst/>
          </a:prstGeom>
          <a:noFill/>
        </p:spPr>
        <p:txBody>
          <a:bodyPr wrap="none" rtlCol="0">
            <a:spAutoFit/>
          </a:bodyPr>
          <a:lstStyle/>
          <a:p>
            <a:r>
              <a:rPr lang="en-US" sz="2400" dirty="0">
                <a:solidFill>
                  <a:srgbClr val="C00000"/>
                </a:solidFill>
                <a:latin typeface="Segoe Print" panose="02000600000000000000" pitchFamily="2" charset="0"/>
              </a:rPr>
              <a:t>Discuss in your 1-1s</a:t>
            </a:r>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Putting the data to use</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8"/>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37" name="!!Red highlight 3">
            <a:extLst>
              <a:ext uri="{FF2B5EF4-FFF2-40B4-BE49-F238E27FC236}">
                <a16:creationId xmlns:a16="http://schemas.microsoft.com/office/drawing/2014/main" id="{336350DB-23F6-0058-E8AD-158CF7143BDF}"/>
              </a:ext>
            </a:extLst>
          </p:cNvPr>
          <p:cNvSpPr/>
          <p:nvPr/>
        </p:nvSpPr>
        <p:spPr bwMode="auto">
          <a:xfrm>
            <a:off x="4264994" y="4103095"/>
            <a:ext cx="1801523" cy="407116"/>
          </a:xfrm>
          <a:prstGeom prst="roundRect">
            <a:avLst/>
          </a:prstGeom>
          <a:noFill/>
          <a:ln w="2540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spTree>
    <p:extLst>
      <p:ext uri="{BB962C8B-B14F-4D97-AF65-F5344CB8AC3E}">
        <p14:creationId xmlns:p14="http://schemas.microsoft.com/office/powerpoint/2010/main" val="7882503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BI 3">
            <a:extLst>
              <a:ext uri="{FF2B5EF4-FFF2-40B4-BE49-F238E27FC236}">
                <a16:creationId xmlns:a16="http://schemas.microsoft.com/office/drawing/2014/main" id="{11CC5497-87CE-FE94-EFAD-F6D0A3E7A136}"/>
              </a:ext>
            </a:extLst>
          </p:cNvPr>
          <p:cNvSpPr txBox="1"/>
          <p:nvPr/>
        </p:nvSpPr>
        <p:spPr>
          <a:xfrm>
            <a:off x="2867103" y="5834881"/>
            <a:ext cx="4724400" cy="461665"/>
          </a:xfrm>
          <a:prstGeom prst="rect">
            <a:avLst/>
          </a:prstGeom>
          <a:noFill/>
        </p:spPr>
        <p:txBody>
          <a:bodyPr wrap="square" rtlCol="0">
            <a:spAutoFit/>
          </a:bodyPr>
          <a:lstStyle/>
          <a:p>
            <a:pPr algn="ctr"/>
            <a:r>
              <a:rPr lang="en-US" sz="2400" dirty="0">
                <a:solidFill>
                  <a:srgbClr val="2D3E50"/>
                </a:solidFill>
                <a:latin typeface="Roboto Light" panose="02000000000000000000" pitchFamily="2" charset="0"/>
                <a:ea typeface="Roboto Light" panose="02000000000000000000" pitchFamily="2" charset="0"/>
              </a:rPr>
              <a:t>Low Efficacy</a:t>
            </a:r>
          </a:p>
        </p:txBody>
      </p:sp>
      <p:sp>
        <p:nvSpPr>
          <p:cNvPr id="11" name="!!MBI 2">
            <a:extLst>
              <a:ext uri="{FF2B5EF4-FFF2-40B4-BE49-F238E27FC236}">
                <a16:creationId xmlns:a16="http://schemas.microsoft.com/office/drawing/2014/main" id="{41C34D8C-DD34-9128-E94C-76BC581D768B}"/>
              </a:ext>
            </a:extLst>
          </p:cNvPr>
          <p:cNvSpPr txBox="1"/>
          <p:nvPr/>
        </p:nvSpPr>
        <p:spPr>
          <a:xfrm>
            <a:off x="3491190" y="4953066"/>
            <a:ext cx="3962399" cy="461665"/>
          </a:xfrm>
          <a:prstGeom prst="rect">
            <a:avLst/>
          </a:prstGeom>
          <a:noFill/>
        </p:spPr>
        <p:txBody>
          <a:bodyPr wrap="square" rtlCol="0">
            <a:spAutoFit/>
          </a:bodyPr>
          <a:lstStyle/>
          <a:p>
            <a:pPr algn="ctr"/>
            <a:r>
              <a:rPr lang="en-US" sz="2400" dirty="0">
                <a:solidFill>
                  <a:srgbClr val="2D3E50"/>
                </a:solidFill>
                <a:latin typeface="Roboto Light" panose="02000000000000000000" pitchFamily="2" charset="0"/>
                <a:ea typeface="Roboto Light" panose="02000000000000000000" pitchFamily="2" charset="0"/>
              </a:rPr>
              <a:t>Cynicism</a:t>
            </a:r>
          </a:p>
        </p:txBody>
      </p:sp>
      <p:sp>
        <p:nvSpPr>
          <p:cNvPr id="12" name="!!MBI 1">
            <a:extLst>
              <a:ext uri="{FF2B5EF4-FFF2-40B4-BE49-F238E27FC236}">
                <a16:creationId xmlns:a16="http://schemas.microsoft.com/office/drawing/2014/main" id="{A4A09518-6697-0B03-2A99-CDC14DD326BD}"/>
              </a:ext>
            </a:extLst>
          </p:cNvPr>
          <p:cNvSpPr txBox="1"/>
          <p:nvPr/>
        </p:nvSpPr>
        <p:spPr>
          <a:xfrm>
            <a:off x="2867103" y="4071231"/>
            <a:ext cx="4523802" cy="461665"/>
          </a:xfrm>
          <a:prstGeom prst="rect">
            <a:avLst/>
          </a:prstGeom>
          <a:noFill/>
        </p:spPr>
        <p:txBody>
          <a:bodyPr wrap="square" rtlCol="0">
            <a:spAutoFit/>
          </a:bodyPr>
          <a:lstStyle/>
          <a:p>
            <a:pPr algn="ctr"/>
            <a:r>
              <a:rPr lang="en-US" sz="2400" b="1" dirty="0">
                <a:solidFill>
                  <a:srgbClr val="C00000"/>
                </a:solidFill>
                <a:latin typeface="Roboto Light" panose="02000000000000000000" pitchFamily="2" charset="0"/>
                <a:ea typeface="Roboto Light" panose="02000000000000000000" pitchFamily="2" charset="0"/>
              </a:rPr>
              <a:t>Exhaustion</a:t>
            </a:r>
          </a:p>
        </p:txBody>
      </p:sp>
      <p:cxnSp>
        <p:nvCxnSpPr>
          <p:cNvPr id="13" name="Line 1">
            <a:extLst>
              <a:ext uri="{FF2B5EF4-FFF2-40B4-BE49-F238E27FC236}">
                <a16:creationId xmlns:a16="http://schemas.microsoft.com/office/drawing/2014/main" id="{C5E7FFCB-52B7-7876-B4E0-908BD9CFE94C}"/>
              </a:ext>
            </a:extLst>
          </p:cNvPr>
          <p:cNvCxnSpPr>
            <a:cxnSpLocks/>
          </p:cNvCxnSpPr>
          <p:nvPr/>
        </p:nvCxnSpPr>
        <p:spPr>
          <a:xfrm flipH="1">
            <a:off x="3981358" y="5179785"/>
            <a:ext cx="819242" cy="0"/>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4" name="Line 1">
            <a:extLst>
              <a:ext uri="{FF2B5EF4-FFF2-40B4-BE49-F238E27FC236}">
                <a16:creationId xmlns:a16="http://schemas.microsoft.com/office/drawing/2014/main" id="{728F3C26-0D9C-E5E1-CF11-CAA821DF1F3B}"/>
              </a:ext>
            </a:extLst>
          </p:cNvPr>
          <p:cNvCxnSpPr>
            <a:cxnSpLocks/>
            <a:stCxn id="12" idx="2"/>
          </p:cNvCxnSpPr>
          <p:nvPr/>
        </p:nvCxnSpPr>
        <p:spPr>
          <a:xfrm flipH="1">
            <a:off x="3981358" y="4532896"/>
            <a:ext cx="1147646" cy="532589"/>
          </a:xfrm>
          <a:prstGeom prst="line">
            <a:avLst/>
          </a:prstGeom>
          <a:ln w="12700">
            <a:solidFill>
              <a:srgbClr val="C00000"/>
            </a:solidFill>
            <a:prstDash val="sysDash"/>
          </a:ln>
        </p:spPr>
        <p:style>
          <a:lnRef idx="1">
            <a:schemeClr val="accent1"/>
          </a:lnRef>
          <a:fillRef idx="0">
            <a:schemeClr val="accent1"/>
          </a:fillRef>
          <a:effectRef idx="0">
            <a:schemeClr val="accent1"/>
          </a:effectRef>
          <a:fontRef idx="minor">
            <a:schemeClr val="tx1"/>
          </a:fontRef>
        </p:style>
      </p:cxnSp>
      <p:cxnSp>
        <p:nvCxnSpPr>
          <p:cNvPr id="27" name="Line 1">
            <a:extLst>
              <a:ext uri="{FF2B5EF4-FFF2-40B4-BE49-F238E27FC236}">
                <a16:creationId xmlns:a16="http://schemas.microsoft.com/office/drawing/2014/main" id="{CDED95BB-FFCE-F54F-C2C0-EFA43B7EF72B}"/>
              </a:ext>
            </a:extLst>
          </p:cNvPr>
          <p:cNvCxnSpPr>
            <a:cxnSpLocks/>
            <a:stCxn id="2" idx="0"/>
          </p:cNvCxnSpPr>
          <p:nvPr/>
        </p:nvCxnSpPr>
        <p:spPr>
          <a:xfrm flipH="1" flipV="1">
            <a:off x="3975411" y="5328523"/>
            <a:ext cx="1253892" cy="506358"/>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pic>
        <p:nvPicPr>
          <p:cNvPr id="39" name="!!Willy">
            <a:extLst>
              <a:ext uri="{FF2B5EF4-FFF2-40B4-BE49-F238E27FC236}">
                <a16:creationId xmlns:a16="http://schemas.microsoft.com/office/drawing/2014/main" id="{8C760768-7BDD-9576-056B-BC70DBDC1D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15075219" y="1590107"/>
            <a:ext cx="6521572" cy="4896075"/>
          </a:xfrm>
          <a:prstGeom prst="rect">
            <a:avLst/>
          </a:prstGeom>
          <a:noFill/>
          <a:extLst>
            <a:ext uri="{909E8E84-426E-40DD-AFC4-6F175D3DCCD1}">
              <a14:hiddenFill xmlns:a14="http://schemas.microsoft.com/office/drawing/2010/main">
                <a:solidFill>
                  <a:srgbClr val="FFFFFF"/>
                </a:solidFill>
              </a14:hiddenFill>
            </a:ext>
          </a:extLst>
        </p:spPr>
      </p:pic>
      <p:pic>
        <p:nvPicPr>
          <p:cNvPr id="30" name="!!MBI Circle">
            <a:extLst>
              <a:ext uri="{FF2B5EF4-FFF2-40B4-BE49-F238E27FC236}">
                <a16:creationId xmlns:a16="http://schemas.microsoft.com/office/drawing/2014/main" id="{68274F70-98EB-46D5-6A9F-77AADE46839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076081" y="3737776"/>
            <a:ext cx="1905277" cy="2402611"/>
          </a:xfrm>
          <a:prstGeom prst="rect">
            <a:avLst/>
          </a:prstGeom>
        </p:spPr>
      </p:pic>
      <p:pic>
        <p:nvPicPr>
          <p:cNvPr id="38" name="!!Disengaged">
            <a:extLst>
              <a:ext uri="{FF2B5EF4-FFF2-40B4-BE49-F238E27FC236}">
                <a16:creationId xmlns:a16="http://schemas.microsoft.com/office/drawing/2014/main" id="{2469E658-4A7E-2972-1A52-15B3248FDFA3}"/>
              </a:ext>
            </a:extLst>
          </p:cNvPr>
          <p:cNvPicPr>
            <a:picLocks noChangeAspect="1"/>
          </p:cNvPicPr>
          <p:nvPr/>
        </p:nvPicPr>
        <p:blipFill>
          <a:blip r:embed="rId5"/>
          <a:stretch>
            <a:fillRect/>
          </a:stretch>
        </p:blipFill>
        <p:spPr>
          <a:xfrm>
            <a:off x="-12496812" y="2120064"/>
            <a:ext cx="12192000" cy="1137419"/>
          </a:xfrm>
          <a:prstGeom prst="rect">
            <a:avLst/>
          </a:prstGeom>
        </p:spPr>
      </p:pic>
      <p:pic>
        <p:nvPicPr>
          <p:cNvPr id="35" name="!!Overext">
            <a:extLst>
              <a:ext uri="{FF2B5EF4-FFF2-40B4-BE49-F238E27FC236}">
                <a16:creationId xmlns:a16="http://schemas.microsoft.com/office/drawing/2014/main" id="{E021F265-BCCE-9960-5BE3-CA460FEA980E}"/>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0" y="2120064"/>
            <a:ext cx="12192000" cy="1137418"/>
          </a:xfrm>
          <a:prstGeom prst="rect">
            <a:avLst/>
          </a:prstGeom>
        </p:spPr>
      </p:pic>
      <p:pic>
        <p:nvPicPr>
          <p:cNvPr id="33" name="!!Col headers">
            <a:extLst>
              <a:ext uri="{FF2B5EF4-FFF2-40B4-BE49-F238E27FC236}">
                <a16:creationId xmlns:a16="http://schemas.microsoft.com/office/drawing/2014/main" id="{4416659F-1CC0-4373-209C-A0322607E990}"/>
              </a:ext>
            </a:extLst>
          </p:cNvPr>
          <p:cNvPicPr>
            <a:picLocks noChangeAspect="1"/>
          </p:cNvPicPr>
          <p:nvPr/>
        </p:nvPicPr>
        <p:blipFill>
          <a:blip r:embed="rId7"/>
          <a:stretch>
            <a:fillRect/>
          </a:stretch>
        </p:blipFill>
        <p:spPr>
          <a:xfrm>
            <a:off x="0" y="1584794"/>
            <a:ext cx="12192000" cy="524298"/>
          </a:xfrm>
          <a:prstGeom prst="rect">
            <a:avLst/>
          </a:prstGeom>
        </p:spPr>
      </p:pic>
      <p:sp>
        <p:nvSpPr>
          <p:cNvPr id="26" name="!!WhiteBG">
            <a:extLst>
              <a:ext uri="{FF2B5EF4-FFF2-40B4-BE49-F238E27FC236}">
                <a16:creationId xmlns:a16="http://schemas.microsoft.com/office/drawing/2014/main" id="{15066B4C-C6EF-EFFC-001A-411465BBB5D6}"/>
              </a:ext>
            </a:extLst>
          </p:cNvPr>
          <p:cNvSpPr/>
          <p:nvPr/>
        </p:nvSpPr>
        <p:spPr>
          <a:xfrm>
            <a:off x="1" y="501730"/>
            <a:ext cx="12192000" cy="11374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11</a:t>
            </a:r>
          </a:p>
        </p:txBody>
      </p:sp>
      <p:sp>
        <p:nvSpPr>
          <p:cNvPr id="28" name="!!Text: Now what">
            <a:extLst>
              <a:ext uri="{FF2B5EF4-FFF2-40B4-BE49-F238E27FC236}">
                <a16:creationId xmlns:a16="http://schemas.microsoft.com/office/drawing/2014/main" id="{3441ADCC-C301-CDDB-A34C-7BDDD3569624}"/>
              </a:ext>
            </a:extLst>
          </p:cNvPr>
          <p:cNvSpPr txBox="1"/>
          <p:nvPr/>
        </p:nvSpPr>
        <p:spPr>
          <a:xfrm>
            <a:off x="14877600" y="783743"/>
            <a:ext cx="3392275" cy="461665"/>
          </a:xfrm>
          <a:prstGeom prst="rect">
            <a:avLst/>
          </a:prstGeom>
          <a:noFill/>
        </p:spPr>
        <p:txBody>
          <a:bodyPr wrap="none" rtlCol="0">
            <a:spAutoFit/>
          </a:bodyPr>
          <a:lstStyle/>
          <a:p>
            <a:r>
              <a:rPr lang="en-US" sz="2400" dirty="0">
                <a:solidFill>
                  <a:srgbClr val="C00000"/>
                </a:solidFill>
                <a:latin typeface="Segoe Print" panose="02000600000000000000" pitchFamily="2" charset="0"/>
              </a:rPr>
              <a:t>Discuss in your 1-1s</a:t>
            </a:r>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Putting the data to use</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8"/>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14" name="TextBox 13">
            <a:extLst>
              <a:ext uri="{FF2B5EF4-FFF2-40B4-BE49-F238E27FC236}">
                <a16:creationId xmlns:a16="http://schemas.microsoft.com/office/drawing/2014/main" id="{CA39FFDD-9252-B40B-F813-B786D613A940}"/>
              </a:ext>
            </a:extLst>
          </p:cNvPr>
          <p:cNvSpPr txBox="1"/>
          <p:nvPr/>
        </p:nvSpPr>
        <p:spPr>
          <a:xfrm>
            <a:off x="6066517" y="4025752"/>
            <a:ext cx="6170279" cy="461665"/>
          </a:xfrm>
          <a:prstGeom prst="rect">
            <a:avLst/>
          </a:prstGeom>
          <a:noFill/>
        </p:spPr>
        <p:txBody>
          <a:bodyPr wrap="none" rtlCol="0">
            <a:spAutoFit/>
          </a:bodyPr>
          <a:lstStyle/>
          <a:p>
            <a:r>
              <a:rPr lang="en-US" sz="2400" dirty="0">
                <a:solidFill>
                  <a:srgbClr val="C00000"/>
                </a:solidFill>
                <a:latin typeface="Segoe Print" panose="02000600000000000000" pitchFamily="2" charset="0"/>
              </a:rPr>
              <a:t>Adjust workload / expectations / PTO</a:t>
            </a:r>
          </a:p>
        </p:txBody>
      </p:sp>
      <p:sp>
        <p:nvSpPr>
          <p:cNvPr id="37" name="!!Red highlight 3">
            <a:extLst>
              <a:ext uri="{FF2B5EF4-FFF2-40B4-BE49-F238E27FC236}">
                <a16:creationId xmlns:a16="http://schemas.microsoft.com/office/drawing/2014/main" id="{336350DB-23F6-0058-E8AD-158CF7143BDF}"/>
              </a:ext>
            </a:extLst>
          </p:cNvPr>
          <p:cNvSpPr/>
          <p:nvPr/>
        </p:nvSpPr>
        <p:spPr bwMode="auto">
          <a:xfrm>
            <a:off x="4264994" y="4103095"/>
            <a:ext cx="1801523" cy="407116"/>
          </a:xfrm>
          <a:prstGeom prst="roundRect">
            <a:avLst/>
          </a:prstGeom>
          <a:noFill/>
          <a:ln w="2540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spTree>
    <p:extLst>
      <p:ext uri="{BB962C8B-B14F-4D97-AF65-F5344CB8AC3E}">
        <p14:creationId xmlns:p14="http://schemas.microsoft.com/office/powerpoint/2010/main" val="3602518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BI 3">
            <a:extLst>
              <a:ext uri="{FF2B5EF4-FFF2-40B4-BE49-F238E27FC236}">
                <a16:creationId xmlns:a16="http://schemas.microsoft.com/office/drawing/2014/main" id="{11CC5497-87CE-FE94-EFAD-F6D0A3E7A136}"/>
              </a:ext>
            </a:extLst>
          </p:cNvPr>
          <p:cNvSpPr txBox="1"/>
          <p:nvPr/>
        </p:nvSpPr>
        <p:spPr>
          <a:xfrm>
            <a:off x="2867103" y="5834881"/>
            <a:ext cx="4724400" cy="461665"/>
          </a:xfrm>
          <a:prstGeom prst="rect">
            <a:avLst/>
          </a:prstGeom>
          <a:noFill/>
        </p:spPr>
        <p:txBody>
          <a:bodyPr wrap="square" rtlCol="0">
            <a:spAutoFit/>
          </a:bodyPr>
          <a:lstStyle/>
          <a:p>
            <a:pPr algn="ctr"/>
            <a:r>
              <a:rPr lang="en-US" sz="2400" dirty="0">
                <a:solidFill>
                  <a:srgbClr val="2D3E50"/>
                </a:solidFill>
                <a:latin typeface="Roboto Light" panose="02000000000000000000" pitchFamily="2" charset="0"/>
                <a:ea typeface="Roboto Light" panose="02000000000000000000" pitchFamily="2" charset="0"/>
              </a:rPr>
              <a:t>Low Efficacy</a:t>
            </a:r>
          </a:p>
        </p:txBody>
      </p:sp>
      <p:sp>
        <p:nvSpPr>
          <p:cNvPr id="11" name="!!MBI 2">
            <a:extLst>
              <a:ext uri="{FF2B5EF4-FFF2-40B4-BE49-F238E27FC236}">
                <a16:creationId xmlns:a16="http://schemas.microsoft.com/office/drawing/2014/main" id="{41C34D8C-DD34-9128-E94C-76BC581D768B}"/>
              </a:ext>
            </a:extLst>
          </p:cNvPr>
          <p:cNvSpPr txBox="1"/>
          <p:nvPr/>
        </p:nvSpPr>
        <p:spPr>
          <a:xfrm>
            <a:off x="3491190" y="4953066"/>
            <a:ext cx="3962399" cy="461665"/>
          </a:xfrm>
          <a:prstGeom prst="rect">
            <a:avLst/>
          </a:prstGeom>
          <a:noFill/>
        </p:spPr>
        <p:txBody>
          <a:bodyPr wrap="square" rtlCol="0">
            <a:spAutoFit/>
          </a:bodyPr>
          <a:lstStyle/>
          <a:p>
            <a:pPr algn="ctr"/>
            <a:r>
              <a:rPr lang="en-US" sz="2400" b="1" dirty="0">
                <a:solidFill>
                  <a:srgbClr val="C00000"/>
                </a:solidFill>
                <a:latin typeface="Roboto Light" panose="02000000000000000000" pitchFamily="2" charset="0"/>
                <a:ea typeface="Roboto Light" panose="02000000000000000000" pitchFamily="2" charset="0"/>
              </a:rPr>
              <a:t>Cynicism</a:t>
            </a:r>
          </a:p>
        </p:txBody>
      </p:sp>
      <p:sp>
        <p:nvSpPr>
          <p:cNvPr id="12" name="!!MBI 1">
            <a:extLst>
              <a:ext uri="{FF2B5EF4-FFF2-40B4-BE49-F238E27FC236}">
                <a16:creationId xmlns:a16="http://schemas.microsoft.com/office/drawing/2014/main" id="{A4A09518-6697-0B03-2A99-CDC14DD326BD}"/>
              </a:ext>
            </a:extLst>
          </p:cNvPr>
          <p:cNvSpPr txBox="1"/>
          <p:nvPr/>
        </p:nvSpPr>
        <p:spPr>
          <a:xfrm>
            <a:off x="2867103" y="4071231"/>
            <a:ext cx="4523802" cy="461665"/>
          </a:xfrm>
          <a:prstGeom prst="rect">
            <a:avLst/>
          </a:prstGeom>
          <a:noFill/>
        </p:spPr>
        <p:txBody>
          <a:bodyPr wrap="square" rtlCol="0">
            <a:spAutoFit/>
          </a:bodyPr>
          <a:lstStyle/>
          <a:p>
            <a:pPr algn="ctr"/>
            <a:r>
              <a:rPr lang="en-US" sz="2400" dirty="0">
                <a:solidFill>
                  <a:srgbClr val="2D3E50"/>
                </a:solidFill>
                <a:latin typeface="Roboto Light" panose="02000000000000000000" pitchFamily="2" charset="0"/>
                <a:ea typeface="Roboto Light" panose="02000000000000000000" pitchFamily="2" charset="0"/>
              </a:rPr>
              <a:t>Exhaustion</a:t>
            </a:r>
          </a:p>
        </p:txBody>
      </p:sp>
      <p:cxnSp>
        <p:nvCxnSpPr>
          <p:cNvPr id="13" name="Line 1">
            <a:extLst>
              <a:ext uri="{FF2B5EF4-FFF2-40B4-BE49-F238E27FC236}">
                <a16:creationId xmlns:a16="http://schemas.microsoft.com/office/drawing/2014/main" id="{C5E7FFCB-52B7-7876-B4E0-908BD9CFE94C}"/>
              </a:ext>
            </a:extLst>
          </p:cNvPr>
          <p:cNvCxnSpPr>
            <a:cxnSpLocks/>
          </p:cNvCxnSpPr>
          <p:nvPr/>
        </p:nvCxnSpPr>
        <p:spPr>
          <a:xfrm flipH="1">
            <a:off x="3981358" y="5179785"/>
            <a:ext cx="819242" cy="0"/>
          </a:xfrm>
          <a:prstGeom prst="line">
            <a:avLst/>
          </a:prstGeom>
          <a:ln w="12700">
            <a:solidFill>
              <a:srgbClr val="C00000"/>
            </a:solidFill>
            <a:prstDash val="sysDash"/>
          </a:ln>
        </p:spPr>
        <p:style>
          <a:lnRef idx="1">
            <a:schemeClr val="accent1"/>
          </a:lnRef>
          <a:fillRef idx="0">
            <a:schemeClr val="accent1"/>
          </a:fillRef>
          <a:effectRef idx="0">
            <a:schemeClr val="accent1"/>
          </a:effectRef>
          <a:fontRef idx="minor">
            <a:schemeClr val="tx1"/>
          </a:fontRef>
        </p:style>
      </p:cxnSp>
      <p:cxnSp>
        <p:nvCxnSpPr>
          <p:cNvPr id="24" name="Line 1">
            <a:extLst>
              <a:ext uri="{FF2B5EF4-FFF2-40B4-BE49-F238E27FC236}">
                <a16:creationId xmlns:a16="http://schemas.microsoft.com/office/drawing/2014/main" id="{728F3C26-0D9C-E5E1-CF11-CAA821DF1F3B}"/>
              </a:ext>
            </a:extLst>
          </p:cNvPr>
          <p:cNvCxnSpPr>
            <a:cxnSpLocks/>
            <a:stCxn id="12" idx="2"/>
          </p:cNvCxnSpPr>
          <p:nvPr/>
        </p:nvCxnSpPr>
        <p:spPr>
          <a:xfrm flipH="1">
            <a:off x="3981358" y="4532896"/>
            <a:ext cx="1147646" cy="532589"/>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7" name="Line 1">
            <a:extLst>
              <a:ext uri="{FF2B5EF4-FFF2-40B4-BE49-F238E27FC236}">
                <a16:creationId xmlns:a16="http://schemas.microsoft.com/office/drawing/2014/main" id="{CDED95BB-FFCE-F54F-C2C0-EFA43B7EF72B}"/>
              </a:ext>
            </a:extLst>
          </p:cNvPr>
          <p:cNvCxnSpPr>
            <a:cxnSpLocks/>
            <a:stCxn id="2" idx="0"/>
          </p:cNvCxnSpPr>
          <p:nvPr/>
        </p:nvCxnSpPr>
        <p:spPr>
          <a:xfrm flipH="1" flipV="1">
            <a:off x="3975411" y="5328523"/>
            <a:ext cx="1253892" cy="506358"/>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pic>
        <p:nvPicPr>
          <p:cNvPr id="30" name="!!MBI Circle">
            <a:extLst>
              <a:ext uri="{FF2B5EF4-FFF2-40B4-BE49-F238E27FC236}">
                <a16:creationId xmlns:a16="http://schemas.microsoft.com/office/drawing/2014/main" id="{68274F70-98EB-46D5-6A9F-77AADE46839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076081" y="3737776"/>
            <a:ext cx="1905277" cy="2402611"/>
          </a:xfrm>
          <a:prstGeom prst="rect">
            <a:avLst/>
          </a:prstGeom>
        </p:spPr>
      </p:pic>
      <p:pic>
        <p:nvPicPr>
          <p:cNvPr id="35" name="!!Overext">
            <a:extLst>
              <a:ext uri="{FF2B5EF4-FFF2-40B4-BE49-F238E27FC236}">
                <a16:creationId xmlns:a16="http://schemas.microsoft.com/office/drawing/2014/main" id="{E021F265-BCCE-9960-5BE3-CA460FEA980E}"/>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2453269" y="2120064"/>
            <a:ext cx="12192000" cy="1137418"/>
          </a:xfrm>
          <a:prstGeom prst="rect">
            <a:avLst/>
          </a:prstGeom>
        </p:spPr>
      </p:pic>
      <p:pic>
        <p:nvPicPr>
          <p:cNvPr id="4" name="!!Disengaged">
            <a:extLst>
              <a:ext uri="{FF2B5EF4-FFF2-40B4-BE49-F238E27FC236}">
                <a16:creationId xmlns:a16="http://schemas.microsoft.com/office/drawing/2014/main" id="{1ADC5CBB-E035-D7A7-EFEC-24716CE5E6AE}"/>
              </a:ext>
            </a:extLst>
          </p:cNvPr>
          <p:cNvPicPr>
            <a:picLocks noChangeAspect="1"/>
          </p:cNvPicPr>
          <p:nvPr/>
        </p:nvPicPr>
        <p:blipFill>
          <a:blip r:embed="rId5"/>
          <a:stretch>
            <a:fillRect/>
          </a:stretch>
        </p:blipFill>
        <p:spPr>
          <a:xfrm>
            <a:off x="0" y="2120064"/>
            <a:ext cx="12192000" cy="1137419"/>
          </a:xfrm>
          <a:prstGeom prst="rect">
            <a:avLst/>
          </a:prstGeom>
        </p:spPr>
      </p:pic>
      <p:pic>
        <p:nvPicPr>
          <p:cNvPr id="33" name="!!Col headers">
            <a:extLst>
              <a:ext uri="{FF2B5EF4-FFF2-40B4-BE49-F238E27FC236}">
                <a16:creationId xmlns:a16="http://schemas.microsoft.com/office/drawing/2014/main" id="{4416659F-1CC0-4373-209C-A0322607E990}"/>
              </a:ext>
            </a:extLst>
          </p:cNvPr>
          <p:cNvPicPr>
            <a:picLocks noChangeAspect="1"/>
          </p:cNvPicPr>
          <p:nvPr/>
        </p:nvPicPr>
        <p:blipFill>
          <a:blip r:embed="rId6"/>
          <a:stretch>
            <a:fillRect/>
          </a:stretch>
        </p:blipFill>
        <p:spPr>
          <a:xfrm>
            <a:off x="0" y="1584794"/>
            <a:ext cx="12192000" cy="524298"/>
          </a:xfrm>
          <a:prstGeom prst="rect">
            <a:avLst/>
          </a:prstGeom>
        </p:spPr>
      </p:pic>
      <p:sp>
        <p:nvSpPr>
          <p:cNvPr id="26" name="!!WhiteBG">
            <a:extLst>
              <a:ext uri="{FF2B5EF4-FFF2-40B4-BE49-F238E27FC236}">
                <a16:creationId xmlns:a16="http://schemas.microsoft.com/office/drawing/2014/main" id="{15066B4C-C6EF-EFFC-001A-411465BBB5D6}"/>
              </a:ext>
            </a:extLst>
          </p:cNvPr>
          <p:cNvSpPr/>
          <p:nvPr/>
        </p:nvSpPr>
        <p:spPr>
          <a:xfrm>
            <a:off x="1" y="501730"/>
            <a:ext cx="12192000" cy="11374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Putting the data to use</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7"/>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5" name="!!TextBox 2">
            <a:extLst>
              <a:ext uri="{FF2B5EF4-FFF2-40B4-BE49-F238E27FC236}">
                <a16:creationId xmlns:a16="http://schemas.microsoft.com/office/drawing/2014/main" id="{1B98857C-7C33-E9A2-2F37-DA334CB3CC3B}"/>
              </a:ext>
            </a:extLst>
          </p:cNvPr>
          <p:cNvSpPr txBox="1"/>
          <p:nvPr/>
        </p:nvSpPr>
        <p:spPr>
          <a:xfrm>
            <a:off x="6814374" y="4953066"/>
            <a:ext cx="4937570" cy="461665"/>
          </a:xfrm>
          <a:prstGeom prst="rect">
            <a:avLst/>
          </a:prstGeom>
          <a:noFill/>
        </p:spPr>
        <p:txBody>
          <a:bodyPr wrap="none" rtlCol="0">
            <a:spAutoFit/>
          </a:bodyPr>
          <a:lstStyle/>
          <a:p>
            <a:r>
              <a:rPr lang="en-US" sz="2400" dirty="0">
                <a:solidFill>
                  <a:srgbClr val="C00000"/>
                </a:solidFill>
                <a:latin typeface="Segoe Print" panose="02000600000000000000" pitchFamily="2" charset="0"/>
              </a:rPr>
              <a:t>Show that their work matters</a:t>
            </a:r>
          </a:p>
        </p:txBody>
      </p:sp>
      <p:sp>
        <p:nvSpPr>
          <p:cNvPr id="6" name="!!Red highlight 3">
            <a:extLst>
              <a:ext uri="{FF2B5EF4-FFF2-40B4-BE49-F238E27FC236}">
                <a16:creationId xmlns:a16="http://schemas.microsoft.com/office/drawing/2014/main" id="{B458B2EC-B5D7-2AED-55FD-D11DF7C01753}"/>
              </a:ext>
            </a:extLst>
          </p:cNvPr>
          <p:cNvSpPr/>
          <p:nvPr/>
        </p:nvSpPr>
        <p:spPr bwMode="auto">
          <a:xfrm>
            <a:off x="4802022" y="4973955"/>
            <a:ext cx="1441237" cy="407116"/>
          </a:xfrm>
          <a:prstGeom prst="roundRect">
            <a:avLst/>
          </a:prstGeom>
          <a:noFill/>
          <a:ln w="2540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spTree>
    <p:extLst>
      <p:ext uri="{BB962C8B-B14F-4D97-AF65-F5344CB8AC3E}">
        <p14:creationId xmlns:p14="http://schemas.microsoft.com/office/powerpoint/2010/main" val="13751159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BI 3">
            <a:extLst>
              <a:ext uri="{FF2B5EF4-FFF2-40B4-BE49-F238E27FC236}">
                <a16:creationId xmlns:a16="http://schemas.microsoft.com/office/drawing/2014/main" id="{11CC5497-87CE-FE94-EFAD-F6D0A3E7A136}"/>
              </a:ext>
            </a:extLst>
          </p:cNvPr>
          <p:cNvSpPr txBox="1"/>
          <p:nvPr/>
        </p:nvSpPr>
        <p:spPr>
          <a:xfrm>
            <a:off x="2867103" y="5834881"/>
            <a:ext cx="4724400" cy="461665"/>
          </a:xfrm>
          <a:prstGeom prst="rect">
            <a:avLst/>
          </a:prstGeom>
          <a:noFill/>
        </p:spPr>
        <p:txBody>
          <a:bodyPr wrap="square" rtlCol="0">
            <a:spAutoFit/>
          </a:bodyPr>
          <a:lstStyle/>
          <a:p>
            <a:pPr algn="ctr"/>
            <a:r>
              <a:rPr lang="en-US" sz="2400" dirty="0">
                <a:solidFill>
                  <a:srgbClr val="2D3E50"/>
                </a:solidFill>
                <a:latin typeface="Roboto Light" panose="02000000000000000000" pitchFamily="2" charset="0"/>
                <a:ea typeface="Roboto Light" panose="02000000000000000000" pitchFamily="2" charset="0"/>
              </a:rPr>
              <a:t>Low Efficacy</a:t>
            </a:r>
          </a:p>
        </p:txBody>
      </p:sp>
      <p:sp>
        <p:nvSpPr>
          <p:cNvPr id="11" name="!!MBI 2">
            <a:extLst>
              <a:ext uri="{FF2B5EF4-FFF2-40B4-BE49-F238E27FC236}">
                <a16:creationId xmlns:a16="http://schemas.microsoft.com/office/drawing/2014/main" id="{41C34D8C-DD34-9128-E94C-76BC581D768B}"/>
              </a:ext>
            </a:extLst>
          </p:cNvPr>
          <p:cNvSpPr txBox="1"/>
          <p:nvPr/>
        </p:nvSpPr>
        <p:spPr>
          <a:xfrm>
            <a:off x="3491190" y="4953066"/>
            <a:ext cx="3962399" cy="461665"/>
          </a:xfrm>
          <a:prstGeom prst="rect">
            <a:avLst/>
          </a:prstGeom>
          <a:noFill/>
        </p:spPr>
        <p:txBody>
          <a:bodyPr wrap="square" rtlCol="0">
            <a:spAutoFit/>
          </a:bodyPr>
          <a:lstStyle/>
          <a:p>
            <a:pPr algn="ctr"/>
            <a:r>
              <a:rPr lang="en-US" sz="2400" b="1" dirty="0">
                <a:solidFill>
                  <a:srgbClr val="C00000"/>
                </a:solidFill>
                <a:latin typeface="Roboto Light" panose="02000000000000000000" pitchFamily="2" charset="0"/>
                <a:ea typeface="Roboto Light" panose="02000000000000000000" pitchFamily="2" charset="0"/>
              </a:rPr>
              <a:t>Cynicism</a:t>
            </a:r>
          </a:p>
        </p:txBody>
      </p:sp>
      <p:sp>
        <p:nvSpPr>
          <p:cNvPr id="12" name="!!MBI 1">
            <a:extLst>
              <a:ext uri="{FF2B5EF4-FFF2-40B4-BE49-F238E27FC236}">
                <a16:creationId xmlns:a16="http://schemas.microsoft.com/office/drawing/2014/main" id="{A4A09518-6697-0B03-2A99-CDC14DD326BD}"/>
              </a:ext>
            </a:extLst>
          </p:cNvPr>
          <p:cNvSpPr txBox="1"/>
          <p:nvPr/>
        </p:nvSpPr>
        <p:spPr>
          <a:xfrm>
            <a:off x="2867103" y="4071231"/>
            <a:ext cx="4523802" cy="461665"/>
          </a:xfrm>
          <a:prstGeom prst="rect">
            <a:avLst/>
          </a:prstGeom>
          <a:noFill/>
        </p:spPr>
        <p:txBody>
          <a:bodyPr wrap="square" rtlCol="0">
            <a:spAutoFit/>
          </a:bodyPr>
          <a:lstStyle/>
          <a:p>
            <a:pPr algn="ctr"/>
            <a:r>
              <a:rPr lang="en-US" sz="2400" dirty="0">
                <a:solidFill>
                  <a:srgbClr val="2D3E50"/>
                </a:solidFill>
                <a:latin typeface="Roboto Light" panose="02000000000000000000" pitchFamily="2" charset="0"/>
                <a:ea typeface="Roboto Light" panose="02000000000000000000" pitchFamily="2" charset="0"/>
              </a:rPr>
              <a:t>Exhaustion</a:t>
            </a:r>
          </a:p>
        </p:txBody>
      </p:sp>
      <p:cxnSp>
        <p:nvCxnSpPr>
          <p:cNvPr id="13" name="Line 1">
            <a:extLst>
              <a:ext uri="{FF2B5EF4-FFF2-40B4-BE49-F238E27FC236}">
                <a16:creationId xmlns:a16="http://schemas.microsoft.com/office/drawing/2014/main" id="{C5E7FFCB-52B7-7876-B4E0-908BD9CFE94C}"/>
              </a:ext>
            </a:extLst>
          </p:cNvPr>
          <p:cNvCxnSpPr>
            <a:cxnSpLocks/>
          </p:cNvCxnSpPr>
          <p:nvPr/>
        </p:nvCxnSpPr>
        <p:spPr>
          <a:xfrm flipH="1">
            <a:off x="3981358" y="5179785"/>
            <a:ext cx="819242" cy="0"/>
          </a:xfrm>
          <a:prstGeom prst="line">
            <a:avLst/>
          </a:prstGeom>
          <a:ln w="12700">
            <a:solidFill>
              <a:srgbClr val="C00000"/>
            </a:solidFill>
            <a:prstDash val="sysDash"/>
          </a:ln>
        </p:spPr>
        <p:style>
          <a:lnRef idx="1">
            <a:schemeClr val="accent1"/>
          </a:lnRef>
          <a:fillRef idx="0">
            <a:schemeClr val="accent1"/>
          </a:fillRef>
          <a:effectRef idx="0">
            <a:schemeClr val="accent1"/>
          </a:effectRef>
          <a:fontRef idx="minor">
            <a:schemeClr val="tx1"/>
          </a:fontRef>
        </p:style>
      </p:cxnSp>
      <p:cxnSp>
        <p:nvCxnSpPr>
          <p:cNvPr id="24" name="Line 1">
            <a:extLst>
              <a:ext uri="{FF2B5EF4-FFF2-40B4-BE49-F238E27FC236}">
                <a16:creationId xmlns:a16="http://schemas.microsoft.com/office/drawing/2014/main" id="{728F3C26-0D9C-E5E1-CF11-CAA821DF1F3B}"/>
              </a:ext>
            </a:extLst>
          </p:cNvPr>
          <p:cNvCxnSpPr>
            <a:cxnSpLocks/>
            <a:stCxn id="12" idx="2"/>
          </p:cNvCxnSpPr>
          <p:nvPr/>
        </p:nvCxnSpPr>
        <p:spPr>
          <a:xfrm flipH="1">
            <a:off x="3981358" y="4532896"/>
            <a:ext cx="1147646" cy="532589"/>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7" name="Line 1">
            <a:extLst>
              <a:ext uri="{FF2B5EF4-FFF2-40B4-BE49-F238E27FC236}">
                <a16:creationId xmlns:a16="http://schemas.microsoft.com/office/drawing/2014/main" id="{CDED95BB-FFCE-F54F-C2C0-EFA43B7EF72B}"/>
              </a:ext>
            </a:extLst>
          </p:cNvPr>
          <p:cNvCxnSpPr>
            <a:cxnSpLocks/>
            <a:stCxn id="2" idx="0"/>
          </p:cNvCxnSpPr>
          <p:nvPr/>
        </p:nvCxnSpPr>
        <p:spPr>
          <a:xfrm flipH="1" flipV="1">
            <a:off x="3975411" y="5328523"/>
            <a:ext cx="1253892" cy="506358"/>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pic>
        <p:nvPicPr>
          <p:cNvPr id="30" name="!!MBI Circle">
            <a:extLst>
              <a:ext uri="{FF2B5EF4-FFF2-40B4-BE49-F238E27FC236}">
                <a16:creationId xmlns:a16="http://schemas.microsoft.com/office/drawing/2014/main" id="{68274F70-98EB-46D5-6A9F-77AADE46839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076081" y="3737776"/>
            <a:ext cx="1905277" cy="2402611"/>
          </a:xfrm>
          <a:prstGeom prst="rect">
            <a:avLst/>
          </a:prstGeom>
        </p:spPr>
      </p:pic>
      <p:pic>
        <p:nvPicPr>
          <p:cNvPr id="35" name="!!Overext">
            <a:extLst>
              <a:ext uri="{FF2B5EF4-FFF2-40B4-BE49-F238E27FC236}">
                <a16:creationId xmlns:a16="http://schemas.microsoft.com/office/drawing/2014/main" id="{E021F265-BCCE-9960-5BE3-CA460FEA980E}"/>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0" y="2120064"/>
            <a:ext cx="12192000" cy="1137418"/>
          </a:xfrm>
          <a:prstGeom prst="rect">
            <a:avLst/>
          </a:prstGeom>
        </p:spPr>
      </p:pic>
      <p:pic>
        <p:nvPicPr>
          <p:cNvPr id="4" name="!!Disengaged">
            <a:extLst>
              <a:ext uri="{FF2B5EF4-FFF2-40B4-BE49-F238E27FC236}">
                <a16:creationId xmlns:a16="http://schemas.microsoft.com/office/drawing/2014/main" id="{1ADC5CBB-E035-D7A7-EFEC-24716CE5E6AE}"/>
              </a:ext>
            </a:extLst>
          </p:cNvPr>
          <p:cNvPicPr>
            <a:picLocks noChangeAspect="1"/>
          </p:cNvPicPr>
          <p:nvPr/>
        </p:nvPicPr>
        <p:blipFill>
          <a:blip r:embed="rId5"/>
          <a:stretch>
            <a:fillRect/>
          </a:stretch>
        </p:blipFill>
        <p:spPr>
          <a:xfrm>
            <a:off x="0" y="2120064"/>
            <a:ext cx="12192000" cy="1137419"/>
          </a:xfrm>
          <a:prstGeom prst="rect">
            <a:avLst/>
          </a:prstGeom>
        </p:spPr>
      </p:pic>
      <p:pic>
        <p:nvPicPr>
          <p:cNvPr id="10" name="!!Ineffective">
            <a:extLst>
              <a:ext uri="{FF2B5EF4-FFF2-40B4-BE49-F238E27FC236}">
                <a16:creationId xmlns:a16="http://schemas.microsoft.com/office/drawing/2014/main" id="{5568C7AA-FD19-13E2-E194-6994904E2977}"/>
              </a:ext>
            </a:extLst>
          </p:cNvPr>
          <p:cNvPicPr>
            <a:picLocks noChangeAspect="1"/>
          </p:cNvPicPr>
          <p:nvPr/>
        </p:nvPicPr>
        <p:blipFill>
          <a:blip r:embed="rId6"/>
          <a:stretch>
            <a:fillRect/>
          </a:stretch>
        </p:blipFill>
        <p:spPr>
          <a:xfrm>
            <a:off x="-12279096" y="2120066"/>
            <a:ext cx="12192000" cy="1137419"/>
          </a:xfrm>
          <a:prstGeom prst="rect">
            <a:avLst/>
          </a:prstGeom>
        </p:spPr>
      </p:pic>
      <p:pic>
        <p:nvPicPr>
          <p:cNvPr id="33" name="!!Col headers">
            <a:extLst>
              <a:ext uri="{FF2B5EF4-FFF2-40B4-BE49-F238E27FC236}">
                <a16:creationId xmlns:a16="http://schemas.microsoft.com/office/drawing/2014/main" id="{4416659F-1CC0-4373-209C-A0322607E990}"/>
              </a:ext>
            </a:extLst>
          </p:cNvPr>
          <p:cNvPicPr>
            <a:picLocks noChangeAspect="1"/>
          </p:cNvPicPr>
          <p:nvPr/>
        </p:nvPicPr>
        <p:blipFill>
          <a:blip r:embed="rId7"/>
          <a:stretch>
            <a:fillRect/>
          </a:stretch>
        </p:blipFill>
        <p:spPr>
          <a:xfrm>
            <a:off x="0" y="1584794"/>
            <a:ext cx="12192000" cy="524298"/>
          </a:xfrm>
          <a:prstGeom prst="rect">
            <a:avLst/>
          </a:prstGeom>
        </p:spPr>
      </p:pic>
      <p:sp>
        <p:nvSpPr>
          <p:cNvPr id="26" name="!!WhiteBG">
            <a:extLst>
              <a:ext uri="{FF2B5EF4-FFF2-40B4-BE49-F238E27FC236}">
                <a16:creationId xmlns:a16="http://schemas.microsoft.com/office/drawing/2014/main" id="{15066B4C-C6EF-EFFC-001A-411465BBB5D6}"/>
              </a:ext>
            </a:extLst>
          </p:cNvPr>
          <p:cNvSpPr/>
          <p:nvPr/>
        </p:nvSpPr>
        <p:spPr>
          <a:xfrm>
            <a:off x="1" y="501729"/>
            <a:ext cx="12192000" cy="11374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Putting the data to use</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8"/>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5" name="!!TextBox 3">
            <a:extLst>
              <a:ext uri="{FF2B5EF4-FFF2-40B4-BE49-F238E27FC236}">
                <a16:creationId xmlns:a16="http://schemas.microsoft.com/office/drawing/2014/main" id="{1B98857C-7C33-E9A2-2F37-DA334CB3CC3B}"/>
              </a:ext>
            </a:extLst>
          </p:cNvPr>
          <p:cNvSpPr txBox="1"/>
          <p:nvPr/>
        </p:nvSpPr>
        <p:spPr>
          <a:xfrm>
            <a:off x="6814374" y="5069178"/>
            <a:ext cx="3924472" cy="461665"/>
          </a:xfrm>
          <a:prstGeom prst="rect">
            <a:avLst/>
          </a:prstGeom>
          <a:noFill/>
        </p:spPr>
        <p:txBody>
          <a:bodyPr wrap="none" rtlCol="0">
            <a:spAutoFit/>
          </a:bodyPr>
          <a:lstStyle/>
          <a:p>
            <a:r>
              <a:rPr lang="en-US" sz="2400" dirty="0">
                <a:solidFill>
                  <a:srgbClr val="C00000"/>
                </a:solidFill>
                <a:latin typeface="Segoe Print" panose="02000600000000000000" pitchFamily="2" charset="0"/>
              </a:rPr>
              <a:t>Close the feedback loops</a:t>
            </a:r>
          </a:p>
        </p:txBody>
      </p:sp>
      <p:sp>
        <p:nvSpPr>
          <p:cNvPr id="6" name="!!TextBox 2">
            <a:extLst>
              <a:ext uri="{FF2B5EF4-FFF2-40B4-BE49-F238E27FC236}">
                <a16:creationId xmlns:a16="http://schemas.microsoft.com/office/drawing/2014/main" id="{930DE609-4F91-80E9-1427-C7FA72DC357A}"/>
              </a:ext>
            </a:extLst>
          </p:cNvPr>
          <p:cNvSpPr txBox="1"/>
          <p:nvPr/>
        </p:nvSpPr>
        <p:spPr>
          <a:xfrm>
            <a:off x="6807119" y="4626490"/>
            <a:ext cx="4937570" cy="461665"/>
          </a:xfrm>
          <a:prstGeom prst="rect">
            <a:avLst/>
          </a:prstGeom>
          <a:noFill/>
        </p:spPr>
        <p:txBody>
          <a:bodyPr wrap="none" rtlCol="0">
            <a:spAutoFit/>
          </a:bodyPr>
          <a:lstStyle/>
          <a:p>
            <a:r>
              <a:rPr lang="en-US" sz="2400" dirty="0">
                <a:solidFill>
                  <a:srgbClr val="C00000"/>
                </a:solidFill>
                <a:latin typeface="Segoe Print" panose="02000600000000000000" pitchFamily="2" charset="0"/>
              </a:rPr>
              <a:t>Show that their work matters</a:t>
            </a:r>
          </a:p>
        </p:txBody>
      </p:sp>
      <p:sp>
        <p:nvSpPr>
          <p:cNvPr id="8" name="!!Red highlight 3">
            <a:extLst>
              <a:ext uri="{FF2B5EF4-FFF2-40B4-BE49-F238E27FC236}">
                <a16:creationId xmlns:a16="http://schemas.microsoft.com/office/drawing/2014/main" id="{B7A90ADA-22CC-2098-4A6F-6911B9D055B0}"/>
              </a:ext>
            </a:extLst>
          </p:cNvPr>
          <p:cNvSpPr/>
          <p:nvPr/>
        </p:nvSpPr>
        <p:spPr bwMode="auto">
          <a:xfrm>
            <a:off x="4802022" y="4973955"/>
            <a:ext cx="1441237" cy="407116"/>
          </a:xfrm>
          <a:prstGeom prst="roundRect">
            <a:avLst/>
          </a:prstGeom>
          <a:noFill/>
          <a:ln w="2540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spTree>
    <p:extLst>
      <p:ext uri="{BB962C8B-B14F-4D97-AF65-F5344CB8AC3E}">
        <p14:creationId xmlns:p14="http://schemas.microsoft.com/office/powerpoint/2010/main" val="243688372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BI 3">
            <a:extLst>
              <a:ext uri="{FF2B5EF4-FFF2-40B4-BE49-F238E27FC236}">
                <a16:creationId xmlns:a16="http://schemas.microsoft.com/office/drawing/2014/main" id="{11CC5497-87CE-FE94-EFAD-F6D0A3E7A136}"/>
              </a:ext>
            </a:extLst>
          </p:cNvPr>
          <p:cNvSpPr txBox="1"/>
          <p:nvPr/>
        </p:nvSpPr>
        <p:spPr>
          <a:xfrm>
            <a:off x="2867103" y="5834881"/>
            <a:ext cx="4724400" cy="461665"/>
          </a:xfrm>
          <a:prstGeom prst="rect">
            <a:avLst/>
          </a:prstGeom>
          <a:noFill/>
        </p:spPr>
        <p:txBody>
          <a:bodyPr wrap="square" rtlCol="0">
            <a:spAutoFit/>
          </a:bodyPr>
          <a:lstStyle/>
          <a:p>
            <a:pPr algn="ctr"/>
            <a:r>
              <a:rPr lang="en-US" sz="2400" b="1" dirty="0">
                <a:solidFill>
                  <a:srgbClr val="C00000"/>
                </a:solidFill>
                <a:latin typeface="Roboto Light" panose="02000000000000000000" pitchFamily="2" charset="0"/>
                <a:ea typeface="Roboto Light" panose="02000000000000000000" pitchFamily="2" charset="0"/>
              </a:rPr>
              <a:t>Low Efficacy</a:t>
            </a:r>
          </a:p>
        </p:txBody>
      </p:sp>
      <p:sp>
        <p:nvSpPr>
          <p:cNvPr id="11" name="!!MBI 2">
            <a:extLst>
              <a:ext uri="{FF2B5EF4-FFF2-40B4-BE49-F238E27FC236}">
                <a16:creationId xmlns:a16="http://schemas.microsoft.com/office/drawing/2014/main" id="{41C34D8C-DD34-9128-E94C-76BC581D768B}"/>
              </a:ext>
            </a:extLst>
          </p:cNvPr>
          <p:cNvSpPr txBox="1"/>
          <p:nvPr/>
        </p:nvSpPr>
        <p:spPr>
          <a:xfrm>
            <a:off x="3491190" y="4953066"/>
            <a:ext cx="3962399" cy="461665"/>
          </a:xfrm>
          <a:prstGeom prst="rect">
            <a:avLst/>
          </a:prstGeom>
          <a:noFill/>
        </p:spPr>
        <p:txBody>
          <a:bodyPr wrap="square" rtlCol="0">
            <a:spAutoFit/>
          </a:bodyPr>
          <a:lstStyle/>
          <a:p>
            <a:pPr algn="ctr"/>
            <a:r>
              <a:rPr lang="en-US" sz="2400" dirty="0">
                <a:solidFill>
                  <a:srgbClr val="2D3E50"/>
                </a:solidFill>
                <a:latin typeface="Roboto Light" panose="02000000000000000000" pitchFamily="2" charset="0"/>
                <a:ea typeface="Roboto Light" panose="02000000000000000000" pitchFamily="2" charset="0"/>
              </a:rPr>
              <a:t>Cynicism</a:t>
            </a:r>
          </a:p>
        </p:txBody>
      </p:sp>
      <p:sp>
        <p:nvSpPr>
          <p:cNvPr id="12" name="!!MBI 1">
            <a:extLst>
              <a:ext uri="{FF2B5EF4-FFF2-40B4-BE49-F238E27FC236}">
                <a16:creationId xmlns:a16="http://schemas.microsoft.com/office/drawing/2014/main" id="{A4A09518-6697-0B03-2A99-CDC14DD326BD}"/>
              </a:ext>
            </a:extLst>
          </p:cNvPr>
          <p:cNvSpPr txBox="1"/>
          <p:nvPr/>
        </p:nvSpPr>
        <p:spPr>
          <a:xfrm>
            <a:off x="2867103" y="4071231"/>
            <a:ext cx="4523802" cy="461665"/>
          </a:xfrm>
          <a:prstGeom prst="rect">
            <a:avLst/>
          </a:prstGeom>
          <a:noFill/>
        </p:spPr>
        <p:txBody>
          <a:bodyPr wrap="square" rtlCol="0">
            <a:spAutoFit/>
          </a:bodyPr>
          <a:lstStyle/>
          <a:p>
            <a:pPr algn="ctr"/>
            <a:r>
              <a:rPr lang="en-US" sz="2400" dirty="0">
                <a:solidFill>
                  <a:srgbClr val="2D3E50"/>
                </a:solidFill>
                <a:latin typeface="Roboto Light" panose="02000000000000000000" pitchFamily="2" charset="0"/>
                <a:ea typeface="Roboto Light" panose="02000000000000000000" pitchFamily="2" charset="0"/>
              </a:rPr>
              <a:t>Exhaustion</a:t>
            </a:r>
          </a:p>
        </p:txBody>
      </p:sp>
      <p:cxnSp>
        <p:nvCxnSpPr>
          <p:cNvPr id="13" name="Line 1">
            <a:extLst>
              <a:ext uri="{FF2B5EF4-FFF2-40B4-BE49-F238E27FC236}">
                <a16:creationId xmlns:a16="http://schemas.microsoft.com/office/drawing/2014/main" id="{C5E7FFCB-52B7-7876-B4E0-908BD9CFE94C}"/>
              </a:ext>
            </a:extLst>
          </p:cNvPr>
          <p:cNvCxnSpPr>
            <a:cxnSpLocks/>
          </p:cNvCxnSpPr>
          <p:nvPr/>
        </p:nvCxnSpPr>
        <p:spPr>
          <a:xfrm flipH="1">
            <a:off x="3981358" y="5179785"/>
            <a:ext cx="819242" cy="0"/>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4" name="Line 1">
            <a:extLst>
              <a:ext uri="{FF2B5EF4-FFF2-40B4-BE49-F238E27FC236}">
                <a16:creationId xmlns:a16="http://schemas.microsoft.com/office/drawing/2014/main" id="{728F3C26-0D9C-E5E1-CF11-CAA821DF1F3B}"/>
              </a:ext>
            </a:extLst>
          </p:cNvPr>
          <p:cNvCxnSpPr>
            <a:cxnSpLocks/>
            <a:stCxn id="12" idx="2"/>
          </p:cNvCxnSpPr>
          <p:nvPr/>
        </p:nvCxnSpPr>
        <p:spPr>
          <a:xfrm flipH="1">
            <a:off x="3981358" y="4532896"/>
            <a:ext cx="1147646" cy="532589"/>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7" name="Line 1">
            <a:extLst>
              <a:ext uri="{FF2B5EF4-FFF2-40B4-BE49-F238E27FC236}">
                <a16:creationId xmlns:a16="http://schemas.microsoft.com/office/drawing/2014/main" id="{CDED95BB-FFCE-F54F-C2C0-EFA43B7EF72B}"/>
              </a:ext>
            </a:extLst>
          </p:cNvPr>
          <p:cNvCxnSpPr>
            <a:cxnSpLocks/>
            <a:stCxn id="2" idx="0"/>
          </p:cNvCxnSpPr>
          <p:nvPr/>
        </p:nvCxnSpPr>
        <p:spPr>
          <a:xfrm flipH="1" flipV="1">
            <a:off x="3975411" y="5328523"/>
            <a:ext cx="1253892" cy="506358"/>
          </a:xfrm>
          <a:prstGeom prst="line">
            <a:avLst/>
          </a:prstGeom>
          <a:ln w="12700">
            <a:solidFill>
              <a:srgbClr val="C00000"/>
            </a:solidFill>
            <a:prstDash val="sysDash"/>
          </a:ln>
        </p:spPr>
        <p:style>
          <a:lnRef idx="1">
            <a:schemeClr val="accent1"/>
          </a:lnRef>
          <a:fillRef idx="0">
            <a:schemeClr val="accent1"/>
          </a:fillRef>
          <a:effectRef idx="0">
            <a:schemeClr val="accent1"/>
          </a:effectRef>
          <a:fontRef idx="minor">
            <a:schemeClr val="tx1"/>
          </a:fontRef>
        </p:style>
      </p:cxnSp>
      <p:pic>
        <p:nvPicPr>
          <p:cNvPr id="30" name="!!MBI Circle">
            <a:extLst>
              <a:ext uri="{FF2B5EF4-FFF2-40B4-BE49-F238E27FC236}">
                <a16:creationId xmlns:a16="http://schemas.microsoft.com/office/drawing/2014/main" id="{68274F70-98EB-46D5-6A9F-77AADE46839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076081" y="3737776"/>
            <a:ext cx="1905277" cy="2402611"/>
          </a:xfrm>
          <a:prstGeom prst="rect">
            <a:avLst/>
          </a:prstGeom>
        </p:spPr>
      </p:pic>
      <p:pic>
        <p:nvPicPr>
          <p:cNvPr id="4" name="!!Disengaged">
            <a:extLst>
              <a:ext uri="{FF2B5EF4-FFF2-40B4-BE49-F238E27FC236}">
                <a16:creationId xmlns:a16="http://schemas.microsoft.com/office/drawing/2014/main" id="{1ADC5CBB-E035-D7A7-EFEC-24716CE5E6AE}"/>
              </a:ext>
            </a:extLst>
          </p:cNvPr>
          <p:cNvPicPr>
            <a:picLocks noChangeAspect="1"/>
          </p:cNvPicPr>
          <p:nvPr/>
        </p:nvPicPr>
        <p:blipFill>
          <a:blip r:embed="rId4"/>
          <a:stretch>
            <a:fillRect/>
          </a:stretch>
        </p:blipFill>
        <p:spPr>
          <a:xfrm>
            <a:off x="12380697" y="2120064"/>
            <a:ext cx="12192000" cy="1137419"/>
          </a:xfrm>
          <a:prstGeom prst="rect">
            <a:avLst/>
          </a:prstGeom>
        </p:spPr>
      </p:pic>
      <p:pic>
        <p:nvPicPr>
          <p:cNvPr id="7" name="!!Ineffective">
            <a:extLst>
              <a:ext uri="{FF2B5EF4-FFF2-40B4-BE49-F238E27FC236}">
                <a16:creationId xmlns:a16="http://schemas.microsoft.com/office/drawing/2014/main" id="{DC297F18-467C-CE64-1B84-446BDDF9981E}"/>
              </a:ext>
            </a:extLst>
          </p:cNvPr>
          <p:cNvPicPr>
            <a:picLocks noChangeAspect="1"/>
          </p:cNvPicPr>
          <p:nvPr/>
        </p:nvPicPr>
        <p:blipFill>
          <a:blip r:embed="rId5"/>
          <a:stretch>
            <a:fillRect/>
          </a:stretch>
        </p:blipFill>
        <p:spPr>
          <a:xfrm>
            <a:off x="0" y="2120066"/>
            <a:ext cx="12192000" cy="1137419"/>
          </a:xfrm>
          <a:prstGeom prst="rect">
            <a:avLst/>
          </a:prstGeom>
        </p:spPr>
      </p:pic>
      <p:pic>
        <p:nvPicPr>
          <p:cNvPr id="33" name="!!Col headers">
            <a:extLst>
              <a:ext uri="{FF2B5EF4-FFF2-40B4-BE49-F238E27FC236}">
                <a16:creationId xmlns:a16="http://schemas.microsoft.com/office/drawing/2014/main" id="{4416659F-1CC0-4373-209C-A0322607E990}"/>
              </a:ext>
            </a:extLst>
          </p:cNvPr>
          <p:cNvPicPr>
            <a:picLocks noChangeAspect="1"/>
          </p:cNvPicPr>
          <p:nvPr/>
        </p:nvPicPr>
        <p:blipFill>
          <a:blip r:embed="rId6"/>
          <a:stretch>
            <a:fillRect/>
          </a:stretch>
        </p:blipFill>
        <p:spPr>
          <a:xfrm>
            <a:off x="0" y="1584794"/>
            <a:ext cx="12192000" cy="524298"/>
          </a:xfrm>
          <a:prstGeom prst="rect">
            <a:avLst/>
          </a:prstGeom>
        </p:spPr>
      </p:pic>
      <p:sp>
        <p:nvSpPr>
          <p:cNvPr id="26" name="!!WhiteBG">
            <a:extLst>
              <a:ext uri="{FF2B5EF4-FFF2-40B4-BE49-F238E27FC236}">
                <a16:creationId xmlns:a16="http://schemas.microsoft.com/office/drawing/2014/main" id="{15066B4C-C6EF-EFFC-001A-411465BBB5D6}"/>
              </a:ext>
            </a:extLst>
          </p:cNvPr>
          <p:cNvSpPr/>
          <p:nvPr/>
        </p:nvSpPr>
        <p:spPr>
          <a:xfrm>
            <a:off x="1" y="501730"/>
            <a:ext cx="12192000" cy="10630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Putting the data to use</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7"/>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8" name="!!Red highlight 3">
            <a:extLst>
              <a:ext uri="{FF2B5EF4-FFF2-40B4-BE49-F238E27FC236}">
                <a16:creationId xmlns:a16="http://schemas.microsoft.com/office/drawing/2014/main" id="{856D72BD-1394-3A90-DE26-1DC03C68E10C}"/>
              </a:ext>
            </a:extLst>
          </p:cNvPr>
          <p:cNvSpPr/>
          <p:nvPr/>
        </p:nvSpPr>
        <p:spPr bwMode="auto">
          <a:xfrm>
            <a:off x="4294025" y="5844809"/>
            <a:ext cx="1905277" cy="407116"/>
          </a:xfrm>
          <a:prstGeom prst="roundRect">
            <a:avLst/>
          </a:prstGeom>
          <a:noFill/>
          <a:ln w="2540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sp>
        <p:nvSpPr>
          <p:cNvPr id="10" name="!!Feedback">
            <a:extLst>
              <a:ext uri="{FF2B5EF4-FFF2-40B4-BE49-F238E27FC236}">
                <a16:creationId xmlns:a16="http://schemas.microsoft.com/office/drawing/2014/main" id="{3A07973C-6F21-54F3-E080-301048379ED6}"/>
              </a:ext>
            </a:extLst>
          </p:cNvPr>
          <p:cNvSpPr txBox="1"/>
          <p:nvPr/>
        </p:nvSpPr>
        <p:spPr>
          <a:xfrm>
            <a:off x="6604539" y="5834784"/>
            <a:ext cx="2480166" cy="461665"/>
          </a:xfrm>
          <a:prstGeom prst="rect">
            <a:avLst/>
          </a:prstGeom>
          <a:noFill/>
        </p:spPr>
        <p:txBody>
          <a:bodyPr wrap="none" rtlCol="0">
            <a:spAutoFit/>
          </a:bodyPr>
          <a:lstStyle/>
          <a:p>
            <a:r>
              <a:rPr lang="en-US" sz="2400" dirty="0">
                <a:solidFill>
                  <a:srgbClr val="C00000"/>
                </a:solidFill>
                <a:latin typeface="Segoe Print" panose="02000600000000000000" pitchFamily="2" charset="0"/>
              </a:rPr>
              <a:t>Feedback loops</a:t>
            </a:r>
          </a:p>
        </p:txBody>
      </p:sp>
    </p:spTree>
    <p:extLst>
      <p:ext uri="{BB962C8B-B14F-4D97-AF65-F5344CB8AC3E}">
        <p14:creationId xmlns:p14="http://schemas.microsoft.com/office/powerpoint/2010/main" val="33072919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BI 3">
            <a:extLst>
              <a:ext uri="{FF2B5EF4-FFF2-40B4-BE49-F238E27FC236}">
                <a16:creationId xmlns:a16="http://schemas.microsoft.com/office/drawing/2014/main" id="{11CC5497-87CE-FE94-EFAD-F6D0A3E7A136}"/>
              </a:ext>
            </a:extLst>
          </p:cNvPr>
          <p:cNvSpPr txBox="1"/>
          <p:nvPr/>
        </p:nvSpPr>
        <p:spPr>
          <a:xfrm>
            <a:off x="2867103" y="5834881"/>
            <a:ext cx="4724400" cy="461665"/>
          </a:xfrm>
          <a:prstGeom prst="rect">
            <a:avLst/>
          </a:prstGeom>
          <a:noFill/>
        </p:spPr>
        <p:txBody>
          <a:bodyPr wrap="square" rtlCol="0">
            <a:spAutoFit/>
          </a:bodyPr>
          <a:lstStyle/>
          <a:p>
            <a:pPr algn="ctr"/>
            <a:r>
              <a:rPr lang="en-US" sz="2400" b="1" dirty="0">
                <a:solidFill>
                  <a:srgbClr val="C00000"/>
                </a:solidFill>
                <a:latin typeface="Roboto Light" panose="02000000000000000000" pitchFamily="2" charset="0"/>
                <a:ea typeface="Roboto Light" panose="02000000000000000000" pitchFamily="2" charset="0"/>
              </a:rPr>
              <a:t>Low Efficacy</a:t>
            </a:r>
          </a:p>
        </p:txBody>
      </p:sp>
      <p:sp>
        <p:nvSpPr>
          <p:cNvPr id="11" name="!!MBI 2">
            <a:extLst>
              <a:ext uri="{FF2B5EF4-FFF2-40B4-BE49-F238E27FC236}">
                <a16:creationId xmlns:a16="http://schemas.microsoft.com/office/drawing/2014/main" id="{41C34D8C-DD34-9128-E94C-76BC581D768B}"/>
              </a:ext>
            </a:extLst>
          </p:cNvPr>
          <p:cNvSpPr txBox="1"/>
          <p:nvPr/>
        </p:nvSpPr>
        <p:spPr>
          <a:xfrm>
            <a:off x="3491190" y="4953066"/>
            <a:ext cx="3962399" cy="461665"/>
          </a:xfrm>
          <a:prstGeom prst="rect">
            <a:avLst/>
          </a:prstGeom>
          <a:noFill/>
        </p:spPr>
        <p:txBody>
          <a:bodyPr wrap="square" rtlCol="0">
            <a:spAutoFit/>
          </a:bodyPr>
          <a:lstStyle/>
          <a:p>
            <a:pPr algn="ctr"/>
            <a:r>
              <a:rPr lang="en-US" sz="2400" dirty="0">
                <a:solidFill>
                  <a:srgbClr val="2D3E50"/>
                </a:solidFill>
                <a:latin typeface="Roboto Light" panose="02000000000000000000" pitchFamily="2" charset="0"/>
                <a:ea typeface="Roboto Light" panose="02000000000000000000" pitchFamily="2" charset="0"/>
              </a:rPr>
              <a:t>Cynicism</a:t>
            </a:r>
          </a:p>
        </p:txBody>
      </p:sp>
      <p:sp>
        <p:nvSpPr>
          <p:cNvPr id="12" name="!!MBI 1">
            <a:extLst>
              <a:ext uri="{FF2B5EF4-FFF2-40B4-BE49-F238E27FC236}">
                <a16:creationId xmlns:a16="http://schemas.microsoft.com/office/drawing/2014/main" id="{A4A09518-6697-0B03-2A99-CDC14DD326BD}"/>
              </a:ext>
            </a:extLst>
          </p:cNvPr>
          <p:cNvSpPr txBox="1"/>
          <p:nvPr/>
        </p:nvSpPr>
        <p:spPr>
          <a:xfrm>
            <a:off x="2867103" y="4071231"/>
            <a:ext cx="4523802" cy="461665"/>
          </a:xfrm>
          <a:prstGeom prst="rect">
            <a:avLst/>
          </a:prstGeom>
          <a:noFill/>
        </p:spPr>
        <p:txBody>
          <a:bodyPr wrap="square" rtlCol="0">
            <a:spAutoFit/>
          </a:bodyPr>
          <a:lstStyle/>
          <a:p>
            <a:pPr algn="ctr"/>
            <a:r>
              <a:rPr lang="en-US" sz="2400" dirty="0">
                <a:solidFill>
                  <a:srgbClr val="2D3E50"/>
                </a:solidFill>
                <a:latin typeface="Roboto Light" panose="02000000000000000000" pitchFamily="2" charset="0"/>
                <a:ea typeface="Roboto Light" panose="02000000000000000000" pitchFamily="2" charset="0"/>
              </a:rPr>
              <a:t>Exhaustion</a:t>
            </a:r>
          </a:p>
        </p:txBody>
      </p:sp>
      <p:cxnSp>
        <p:nvCxnSpPr>
          <p:cNvPr id="13" name="Line 1">
            <a:extLst>
              <a:ext uri="{FF2B5EF4-FFF2-40B4-BE49-F238E27FC236}">
                <a16:creationId xmlns:a16="http://schemas.microsoft.com/office/drawing/2014/main" id="{C5E7FFCB-52B7-7876-B4E0-908BD9CFE94C}"/>
              </a:ext>
            </a:extLst>
          </p:cNvPr>
          <p:cNvCxnSpPr>
            <a:cxnSpLocks/>
          </p:cNvCxnSpPr>
          <p:nvPr/>
        </p:nvCxnSpPr>
        <p:spPr>
          <a:xfrm flipH="1">
            <a:off x="3981358" y="5179785"/>
            <a:ext cx="819242" cy="0"/>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4" name="Line 1">
            <a:extLst>
              <a:ext uri="{FF2B5EF4-FFF2-40B4-BE49-F238E27FC236}">
                <a16:creationId xmlns:a16="http://schemas.microsoft.com/office/drawing/2014/main" id="{728F3C26-0D9C-E5E1-CF11-CAA821DF1F3B}"/>
              </a:ext>
            </a:extLst>
          </p:cNvPr>
          <p:cNvCxnSpPr>
            <a:cxnSpLocks/>
            <a:stCxn id="12" idx="2"/>
          </p:cNvCxnSpPr>
          <p:nvPr/>
        </p:nvCxnSpPr>
        <p:spPr>
          <a:xfrm flipH="1">
            <a:off x="3981358" y="4532896"/>
            <a:ext cx="1147646" cy="532589"/>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7" name="Line 1">
            <a:extLst>
              <a:ext uri="{FF2B5EF4-FFF2-40B4-BE49-F238E27FC236}">
                <a16:creationId xmlns:a16="http://schemas.microsoft.com/office/drawing/2014/main" id="{CDED95BB-FFCE-F54F-C2C0-EFA43B7EF72B}"/>
              </a:ext>
            </a:extLst>
          </p:cNvPr>
          <p:cNvCxnSpPr>
            <a:cxnSpLocks/>
            <a:stCxn id="2" idx="0"/>
          </p:cNvCxnSpPr>
          <p:nvPr/>
        </p:nvCxnSpPr>
        <p:spPr>
          <a:xfrm flipH="1" flipV="1">
            <a:off x="3975411" y="5328523"/>
            <a:ext cx="1253892" cy="506358"/>
          </a:xfrm>
          <a:prstGeom prst="line">
            <a:avLst/>
          </a:prstGeom>
          <a:ln w="12700">
            <a:solidFill>
              <a:srgbClr val="C00000"/>
            </a:solidFill>
            <a:prstDash val="sysDash"/>
          </a:ln>
        </p:spPr>
        <p:style>
          <a:lnRef idx="1">
            <a:schemeClr val="accent1"/>
          </a:lnRef>
          <a:fillRef idx="0">
            <a:schemeClr val="accent1"/>
          </a:fillRef>
          <a:effectRef idx="0">
            <a:schemeClr val="accent1"/>
          </a:effectRef>
          <a:fontRef idx="minor">
            <a:schemeClr val="tx1"/>
          </a:fontRef>
        </p:style>
      </p:cxnSp>
      <p:pic>
        <p:nvPicPr>
          <p:cNvPr id="30" name="!!MBI Circle">
            <a:extLst>
              <a:ext uri="{FF2B5EF4-FFF2-40B4-BE49-F238E27FC236}">
                <a16:creationId xmlns:a16="http://schemas.microsoft.com/office/drawing/2014/main" id="{68274F70-98EB-46D5-6A9F-77AADE46839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076081" y="3737776"/>
            <a:ext cx="1905277" cy="2402611"/>
          </a:xfrm>
          <a:prstGeom prst="rect">
            <a:avLst/>
          </a:prstGeom>
        </p:spPr>
      </p:pic>
      <p:pic>
        <p:nvPicPr>
          <p:cNvPr id="7" name="!!Ineffective">
            <a:extLst>
              <a:ext uri="{FF2B5EF4-FFF2-40B4-BE49-F238E27FC236}">
                <a16:creationId xmlns:a16="http://schemas.microsoft.com/office/drawing/2014/main" id="{DC297F18-467C-CE64-1B84-446BDDF9981E}"/>
              </a:ext>
            </a:extLst>
          </p:cNvPr>
          <p:cNvPicPr>
            <a:picLocks noChangeAspect="1"/>
          </p:cNvPicPr>
          <p:nvPr/>
        </p:nvPicPr>
        <p:blipFill>
          <a:blip r:embed="rId4"/>
          <a:stretch>
            <a:fillRect/>
          </a:stretch>
        </p:blipFill>
        <p:spPr>
          <a:xfrm>
            <a:off x="0" y="2120066"/>
            <a:ext cx="12192000" cy="1137419"/>
          </a:xfrm>
          <a:prstGeom prst="rect">
            <a:avLst/>
          </a:prstGeom>
        </p:spPr>
      </p:pic>
      <p:pic>
        <p:nvPicPr>
          <p:cNvPr id="33" name="!!Col headers">
            <a:extLst>
              <a:ext uri="{FF2B5EF4-FFF2-40B4-BE49-F238E27FC236}">
                <a16:creationId xmlns:a16="http://schemas.microsoft.com/office/drawing/2014/main" id="{4416659F-1CC0-4373-209C-A0322607E990}"/>
              </a:ext>
            </a:extLst>
          </p:cNvPr>
          <p:cNvPicPr>
            <a:picLocks noChangeAspect="1"/>
          </p:cNvPicPr>
          <p:nvPr/>
        </p:nvPicPr>
        <p:blipFill>
          <a:blip r:embed="rId5"/>
          <a:stretch>
            <a:fillRect/>
          </a:stretch>
        </p:blipFill>
        <p:spPr>
          <a:xfrm>
            <a:off x="0" y="1584794"/>
            <a:ext cx="12192000" cy="524298"/>
          </a:xfrm>
          <a:prstGeom prst="rect">
            <a:avLst/>
          </a:prstGeom>
        </p:spPr>
      </p:pic>
      <p:sp>
        <p:nvSpPr>
          <p:cNvPr id="26" name="!!WhiteBG">
            <a:extLst>
              <a:ext uri="{FF2B5EF4-FFF2-40B4-BE49-F238E27FC236}">
                <a16:creationId xmlns:a16="http://schemas.microsoft.com/office/drawing/2014/main" id="{15066B4C-C6EF-EFFC-001A-411465BBB5D6}"/>
              </a:ext>
            </a:extLst>
          </p:cNvPr>
          <p:cNvSpPr/>
          <p:nvPr/>
        </p:nvSpPr>
        <p:spPr>
          <a:xfrm>
            <a:off x="1" y="501730"/>
            <a:ext cx="12192000" cy="10630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Putting the data to use</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6"/>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8" name="!!Red highlight 3">
            <a:extLst>
              <a:ext uri="{FF2B5EF4-FFF2-40B4-BE49-F238E27FC236}">
                <a16:creationId xmlns:a16="http://schemas.microsoft.com/office/drawing/2014/main" id="{856D72BD-1394-3A90-DE26-1DC03C68E10C}"/>
              </a:ext>
            </a:extLst>
          </p:cNvPr>
          <p:cNvSpPr/>
          <p:nvPr/>
        </p:nvSpPr>
        <p:spPr bwMode="auto">
          <a:xfrm>
            <a:off x="4294025" y="5844809"/>
            <a:ext cx="1905277" cy="407116"/>
          </a:xfrm>
          <a:prstGeom prst="roundRect">
            <a:avLst/>
          </a:prstGeom>
          <a:noFill/>
          <a:ln w="2540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sp>
        <p:nvSpPr>
          <p:cNvPr id="10" name="!!Feedback">
            <a:extLst>
              <a:ext uri="{FF2B5EF4-FFF2-40B4-BE49-F238E27FC236}">
                <a16:creationId xmlns:a16="http://schemas.microsoft.com/office/drawing/2014/main" id="{3A07973C-6F21-54F3-E080-301048379ED6}"/>
              </a:ext>
            </a:extLst>
          </p:cNvPr>
          <p:cNvSpPr txBox="1"/>
          <p:nvPr/>
        </p:nvSpPr>
        <p:spPr>
          <a:xfrm>
            <a:off x="6604539" y="5834784"/>
            <a:ext cx="5375189" cy="461665"/>
          </a:xfrm>
          <a:prstGeom prst="rect">
            <a:avLst/>
          </a:prstGeom>
          <a:noFill/>
        </p:spPr>
        <p:txBody>
          <a:bodyPr wrap="none" rtlCol="0">
            <a:spAutoFit/>
          </a:bodyPr>
          <a:lstStyle/>
          <a:p>
            <a:r>
              <a:rPr lang="en-US" sz="2400" dirty="0">
                <a:solidFill>
                  <a:srgbClr val="C00000"/>
                </a:solidFill>
                <a:latin typeface="Segoe Print" panose="02000600000000000000" pitchFamily="2" charset="0"/>
              </a:rPr>
              <a:t>Feedback loops / realistic metrics</a:t>
            </a:r>
          </a:p>
        </p:txBody>
      </p:sp>
    </p:spTree>
    <p:extLst>
      <p:ext uri="{BB962C8B-B14F-4D97-AF65-F5344CB8AC3E}">
        <p14:creationId xmlns:p14="http://schemas.microsoft.com/office/powerpoint/2010/main" val="30897682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BI 3">
            <a:extLst>
              <a:ext uri="{FF2B5EF4-FFF2-40B4-BE49-F238E27FC236}">
                <a16:creationId xmlns:a16="http://schemas.microsoft.com/office/drawing/2014/main" id="{11CC5497-87CE-FE94-EFAD-F6D0A3E7A136}"/>
              </a:ext>
            </a:extLst>
          </p:cNvPr>
          <p:cNvSpPr txBox="1"/>
          <p:nvPr/>
        </p:nvSpPr>
        <p:spPr>
          <a:xfrm>
            <a:off x="2867103" y="5834881"/>
            <a:ext cx="4724400" cy="461665"/>
          </a:xfrm>
          <a:prstGeom prst="rect">
            <a:avLst/>
          </a:prstGeom>
          <a:noFill/>
        </p:spPr>
        <p:txBody>
          <a:bodyPr wrap="square" rtlCol="0">
            <a:spAutoFit/>
          </a:bodyPr>
          <a:lstStyle/>
          <a:p>
            <a:pPr algn="ctr"/>
            <a:r>
              <a:rPr lang="en-US" sz="2400" b="1" dirty="0">
                <a:solidFill>
                  <a:srgbClr val="C00000"/>
                </a:solidFill>
                <a:latin typeface="Roboto Light" panose="02000000000000000000" pitchFamily="2" charset="0"/>
                <a:ea typeface="Roboto Light" panose="02000000000000000000" pitchFamily="2" charset="0"/>
              </a:rPr>
              <a:t>Low Efficacy</a:t>
            </a:r>
          </a:p>
        </p:txBody>
      </p:sp>
      <p:sp>
        <p:nvSpPr>
          <p:cNvPr id="11" name="!!MBI 2">
            <a:extLst>
              <a:ext uri="{FF2B5EF4-FFF2-40B4-BE49-F238E27FC236}">
                <a16:creationId xmlns:a16="http://schemas.microsoft.com/office/drawing/2014/main" id="{41C34D8C-DD34-9128-E94C-76BC581D768B}"/>
              </a:ext>
            </a:extLst>
          </p:cNvPr>
          <p:cNvSpPr txBox="1"/>
          <p:nvPr/>
        </p:nvSpPr>
        <p:spPr>
          <a:xfrm>
            <a:off x="3491190" y="4953066"/>
            <a:ext cx="3962399" cy="461665"/>
          </a:xfrm>
          <a:prstGeom prst="rect">
            <a:avLst/>
          </a:prstGeom>
          <a:noFill/>
        </p:spPr>
        <p:txBody>
          <a:bodyPr wrap="square" rtlCol="0">
            <a:spAutoFit/>
          </a:bodyPr>
          <a:lstStyle/>
          <a:p>
            <a:pPr algn="ctr"/>
            <a:r>
              <a:rPr lang="en-US" sz="2400" dirty="0">
                <a:solidFill>
                  <a:srgbClr val="2D3E50"/>
                </a:solidFill>
                <a:latin typeface="Roboto Light" panose="02000000000000000000" pitchFamily="2" charset="0"/>
                <a:ea typeface="Roboto Light" panose="02000000000000000000" pitchFamily="2" charset="0"/>
              </a:rPr>
              <a:t>Cynicism</a:t>
            </a:r>
          </a:p>
        </p:txBody>
      </p:sp>
      <p:sp>
        <p:nvSpPr>
          <p:cNvPr id="12" name="!!MBI 1">
            <a:extLst>
              <a:ext uri="{FF2B5EF4-FFF2-40B4-BE49-F238E27FC236}">
                <a16:creationId xmlns:a16="http://schemas.microsoft.com/office/drawing/2014/main" id="{A4A09518-6697-0B03-2A99-CDC14DD326BD}"/>
              </a:ext>
            </a:extLst>
          </p:cNvPr>
          <p:cNvSpPr txBox="1"/>
          <p:nvPr/>
        </p:nvSpPr>
        <p:spPr>
          <a:xfrm>
            <a:off x="2867103" y="4071231"/>
            <a:ext cx="4523802" cy="461665"/>
          </a:xfrm>
          <a:prstGeom prst="rect">
            <a:avLst/>
          </a:prstGeom>
          <a:noFill/>
        </p:spPr>
        <p:txBody>
          <a:bodyPr wrap="square" rtlCol="0">
            <a:spAutoFit/>
          </a:bodyPr>
          <a:lstStyle/>
          <a:p>
            <a:pPr algn="ctr"/>
            <a:r>
              <a:rPr lang="en-US" sz="2400" dirty="0">
                <a:solidFill>
                  <a:srgbClr val="2D3E50"/>
                </a:solidFill>
                <a:latin typeface="Roboto Light" panose="02000000000000000000" pitchFamily="2" charset="0"/>
                <a:ea typeface="Roboto Light" panose="02000000000000000000" pitchFamily="2" charset="0"/>
              </a:rPr>
              <a:t>Exhaustion</a:t>
            </a:r>
          </a:p>
        </p:txBody>
      </p:sp>
      <p:cxnSp>
        <p:nvCxnSpPr>
          <p:cNvPr id="13" name="Line 1">
            <a:extLst>
              <a:ext uri="{FF2B5EF4-FFF2-40B4-BE49-F238E27FC236}">
                <a16:creationId xmlns:a16="http://schemas.microsoft.com/office/drawing/2014/main" id="{C5E7FFCB-52B7-7876-B4E0-908BD9CFE94C}"/>
              </a:ext>
            </a:extLst>
          </p:cNvPr>
          <p:cNvCxnSpPr>
            <a:cxnSpLocks/>
          </p:cNvCxnSpPr>
          <p:nvPr/>
        </p:nvCxnSpPr>
        <p:spPr>
          <a:xfrm flipH="1">
            <a:off x="3981358" y="5179785"/>
            <a:ext cx="819242" cy="0"/>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4" name="Line 1">
            <a:extLst>
              <a:ext uri="{FF2B5EF4-FFF2-40B4-BE49-F238E27FC236}">
                <a16:creationId xmlns:a16="http://schemas.microsoft.com/office/drawing/2014/main" id="{728F3C26-0D9C-E5E1-CF11-CAA821DF1F3B}"/>
              </a:ext>
            </a:extLst>
          </p:cNvPr>
          <p:cNvCxnSpPr>
            <a:cxnSpLocks/>
            <a:stCxn id="12" idx="2"/>
          </p:cNvCxnSpPr>
          <p:nvPr/>
        </p:nvCxnSpPr>
        <p:spPr>
          <a:xfrm flipH="1">
            <a:off x="3981358" y="4532896"/>
            <a:ext cx="1147646" cy="532589"/>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7" name="Line 1">
            <a:extLst>
              <a:ext uri="{FF2B5EF4-FFF2-40B4-BE49-F238E27FC236}">
                <a16:creationId xmlns:a16="http://schemas.microsoft.com/office/drawing/2014/main" id="{CDED95BB-FFCE-F54F-C2C0-EFA43B7EF72B}"/>
              </a:ext>
            </a:extLst>
          </p:cNvPr>
          <p:cNvCxnSpPr>
            <a:cxnSpLocks/>
            <a:stCxn id="2" idx="0"/>
          </p:cNvCxnSpPr>
          <p:nvPr/>
        </p:nvCxnSpPr>
        <p:spPr>
          <a:xfrm flipH="1" flipV="1">
            <a:off x="3975411" y="5328523"/>
            <a:ext cx="1253892" cy="506358"/>
          </a:xfrm>
          <a:prstGeom prst="line">
            <a:avLst/>
          </a:prstGeom>
          <a:ln w="12700">
            <a:solidFill>
              <a:srgbClr val="C00000"/>
            </a:solidFill>
            <a:prstDash val="sysDash"/>
          </a:ln>
        </p:spPr>
        <p:style>
          <a:lnRef idx="1">
            <a:schemeClr val="accent1"/>
          </a:lnRef>
          <a:fillRef idx="0">
            <a:schemeClr val="accent1"/>
          </a:fillRef>
          <a:effectRef idx="0">
            <a:schemeClr val="accent1"/>
          </a:effectRef>
          <a:fontRef idx="minor">
            <a:schemeClr val="tx1"/>
          </a:fontRef>
        </p:style>
      </p:cxnSp>
      <p:pic>
        <p:nvPicPr>
          <p:cNvPr id="30" name="!!MBI Circle">
            <a:extLst>
              <a:ext uri="{FF2B5EF4-FFF2-40B4-BE49-F238E27FC236}">
                <a16:creationId xmlns:a16="http://schemas.microsoft.com/office/drawing/2014/main" id="{68274F70-98EB-46D5-6A9F-77AADE46839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076081" y="3737776"/>
            <a:ext cx="1905277" cy="2402611"/>
          </a:xfrm>
          <a:prstGeom prst="rect">
            <a:avLst/>
          </a:prstGeom>
        </p:spPr>
      </p:pic>
      <p:pic>
        <p:nvPicPr>
          <p:cNvPr id="7" name="!!Ineffective">
            <a:extLst>
              <a:ext uri="{FF2B5EF4-FFF2-40B4-BE49-F238E27FC236}">
                <a16:creationId xmlns:a16="http://schemas.microsoft.com/office/drawing/2014/main" id="{DC297F18-467C-CE64-1B84-446BDDF9981E}"/>
              </a:ext>
            </a:extLst>
          </p:cNvPr>
          <p:cNvPicPr>
            <a:picLocks noChangeAspect="1"/>
          </p:cNvPicPr>
          <p:nvPr/>
        </p:nvPicPr>
        <p:blipFill>
          <a:blip r:embed="rId4"/>
          <a:stretch>
            <a:fillRect/>
          </a:stretch>
        </p:blipFill>
        <p:spPr>
          <a:xfrm>
            <a:off x="0" y="2120066"/>
            <a:ext cx="12192000" cy="1137419"/>
          </a:xfrm>
          <a:prstGeom prst="rect">
            <a:avLst/>
          </a:prstGeom>
        </p:spPr>
      </p:pic>
      <p:pic>
        <p:nvPicPr>
          <p:cNvPr id="33" name="!!Col headers">
            <a:extLst>
              <a:ext uri="{FF2B5EF4-FFF2-40B4-BE49-F238E27FC236}">
                <a16:creationId xmlns:a16="http://schemas.microsoft.com/office/drawing/2014/main" id="{4416659F-1CC0-4373-209C-A0322607E990}"/>
              </a:ext>
            </a:extLst>
          </p:cNvPr>
          <p:cNvPicPr>
            <a:picLocks noChangeAspect="1"/>
          </p:cNvPicPr>
          <p:nvPr/>
        </p:nvPicPr>
        <p:blipFill>
          <a:blip r:embed="rId5"/>
          <a:stretch>
            <a:fillRect/>
          </a:stretch>
        </p:blipFill>
        <p:spPr>
          <a:xfrm>
            <a:off x="0" y="1584794"/>
            <a:ext cx="12192000" cy="524298"/>
          </a:xfrm>
          <a:prstGeom prst="rect">
            <a:avLst/>
          </a:prstGeom>
        </p:spPr>
      </p:pic>
      <p:sp>
        <p:nvSpPr>
          <p:cNvPr id="26" name="!!WhiteBG">
            <a:extLst>
              <a:ext uri="{FF2B5EF4-FFF2-40B4-BE49-F238E27FC236}">
                <a16:creationId xmlns:a16="http://schemas.microsoft.com/office/drawing/2014/main" id="{15066B4C-C6EF-EFFC-001A-411465BBB5D6}"/>
              </a:ext>
            </a:extLst>
          </p:cNvPr>
          <p:cNvSpPr/>
          <p:nvPr/>
        </p:nvSpPr>
        <p:spPr>
          <a:xfrm>
            <a:off x="1" y="501730"/>
            <a:ext cx="12192000" cy="10630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Putting the data to use</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6"/>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8" name="!!Red highlight 3">
            <a:extLst>
              <a:ext uri="{FF2B5EF4-FFF2-40B4-BE49-F238E27FC236}">
                <a16:creationId xmlns:a16="http://schemas.microsoft.com/office/drawing/2014/main" id="{856D72BD-1394-3A90-DE26-1DC03C68E10C}"/>
              </a:ext>
            </a:extLst>
          </p:cNvPr>
          <p:cNvSpPr/>
          <p:nvPr/>
        </p:nvSpPr>
        <p:spPr bwMode="auto">
          <a:xfrm>
            <a:off x="4294025" y="5844809"/>
            <a:ext cx="1905277" cy="407116"/>
          </a:xfrm>
          <a:prstGeom prst="roundRect">
            <a:avLst/>
          </a:prstGeom>
          <a:noFill/>
          <a:ln w="2540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sp>
        <p:nvSpPr>
          <p:cNvPr id="10" name="!!Feedback">
            <a:extLst>
              <a:ext uri="{FF2B5EF4-FFF2-40B4-BE49-F238E27FC236}">
                <a16:creationId xmlns:a16="http://schemas.microsoft.com/office/drawing/2014/main" id="{3A07973C-6F21-54F3-E080-301048379ED6}"/>
              </a:ext>
            </a:extLst>
          </p:cNvPr>
          <p:cNvSpPr txBox="1"/>
          <p:nvPr/>
        </p:nvSpPr>
        <p:spPr>
          <a:xfrm>
            <a:off x="6604539" y="5660616"/>
            <a:ext cx="5375189" cy="461665"/>
          </a:xfrm>
          <a:prstGeom prst="rect">
            <a:avLst/>
          </a:prstGeom>
          <a:noFill/>
        </p:spPr>
        <p:txBody>
          <a:bodyPr wrap="none" rtlCol="0">
            <a:spAutoFit/>
          </a:bodyPr>
          <a:lstStyle/>
          <a:p>
            <a:r>
              <a:rPr lang="en-US" sz="2400" dirty="0">
                <a:solidFill>
                  <a:srgbClr val="C00000"/>
                </a:solidFill>
                <a:latin typeface="Segoe Print" panose="02000600000000000000" pitchFamily="2" charset="0"/>
              </a:rPr>
              <a:t>Feedback loops / realistic metrics</a:t>
            </a:r>
          </a:p>
        </p:txBody>
      </p:sp>
      <p:sp>
        <p:nvSpPr>
          <p:cNvPr id="3" name="TextBox 2">
            <a:extLst>
              <a:ext uri="{FF2B5EF4-FFF2-40B4-BE49-F238E27FC236}">
                <a16:creationId xmlns:a16="http://schemas.microsoft.com/office/drawing/2014/main" id="{C4A3CA52-CB72-1A96-3CC8-D187D561B624}"/>
              </a:ext>
            </a:extLst>
          </p:cNvPr>
          <p:cNvSpPr txBox="1"/>
          <p:nvPr/>
        </p:nvSpPr>
        <p:spPr>
          <a:xfrm>
            <a:off x="6604539" y="6081527"/>
            <a:ext cx="5705408" cy="461665"/>
          </a:xfrm>
          <a:prstGeom prst="rect">
            <a:avLst/>
          </a:prstGeom>
          <a:noFill/>
        </p:spPr>
        <p:txBody>
          <a:bodyPr wrap="none" rtlCol="0">
            <a:spAutoFit/>
          </a:bodyPr>
          <a:lstStyle/>
          <a:p>
            <a:r>
              <a:rPr lang="en-US" sz="2400" dirty="0">
                <a:solidFill>
                  <a:srgbClr val="C00000"/>
                </a:solidFill>
                <a:latin typeface="Segoe Print" panose="02000600000000000000" pitchFamily="2" charset="0"/>
              </a:rPr>
              <a:t>Imposter syndrome / realistic goals</a:t>
            </a:r>
          </a:p>
        </p:txBody>
      </p:sp>
    </p:spTree>
    <p:extLst>
      <p:ext uri="{BB962C8B-B14F-4D97-AF65-F5344CB8AC3E}">
        <p14:creationId xmlns:p14="http://schemas.microsoft.com/office/powerpoint/2010/main" val="291995620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BI 3">
            <a:extLst>
              <a:ext uri="{FF2B5EF4-FFF2-40B4-BE49-F238E27FC236}">
                <a16:creationId xmlns:a16="http://schemas.microsoft.com/office/drawing/2014/main" id="{11CC5497-87CE-FE94-EFAD-F6D0A3E7A136}"/>
              </a:ext>
            </a:extLst>
          </p:cNvPr>
          <p:cNvSpPr txBox="1"/>
          <p:nvPr/>
        </p:nvSpPr>
        <p:spPr>
          <a:xfrm>
            <a:off x="2867103" y="5834881"/>
            <a:ext cx="4724400" cy="461665"/>
          </a:xfrm>
          <a:prstGeom prst="rect">
            <a:avLst/>
          </a:prstGeom>
          <a:noFill/>
        </p:spPr>
        <p:txBody>
          <a:bodyPr wrap="square" rtlCol="0">
            <a:spAutoFit/>
          </a:bodyPr>
          <a:lstStyle/>
          <a:p>
            <a:pPr algn="ctr"/>
            <a:r>
              <a:rPr lang="en-US" sz="2400" b="1" dirty="0">
                <a:solidFill>
                  <a:srgbClr val="C00000"/>
                </a:solidFill>
                <a:latin typeface="Roboto Light" panose="02000000000000000000" pitchFamily="2" charset="0"/>
                <a:ea typeface="Roboto Light" panose="02000000000000000000" pitchFamily="2" charset="0"/>
              </a:rPr>
              <a:t>Low Efficacy</a:t>
            </a:r>
          </a:p>
        </p:txBody>
      </p:sp>
      <p:sp>
        <p:nvSpPr>
          <p:cNvPr id="11" name="!!MBI 2">
            <a:extLst>
              <a:ext uri="{FF2B5EF4-FFF2-40B4-BE49-F238E27FC236}">
                <a16:creationId xmlns:a16="http://schemas.microsoft.com/office/drawing/2014/main" id="{41C34D8C-DD34-9128-E94C-76BC581D768B}"/>
              </a:ext>
            </a:extLst>
          </p:cNvPr>
          <p:cNvSpPr txBox="1"/>
          <p:nvPr/>
        </p:nvSpPr>
        <p:spPr>
          <a:xfrm>
            <a:off x="3491190" y="4953066"/>
            <a:ext cx="3962399" cy="461665"/>
          </a:xfrm>
          <a:prstGeom prst="rect">
            <a:avLst/>
          </a:prstGeom>
          <a:noFill/>
        </p:spPr>
        <p:txBody>
          <a:bodyPr wrap="square" rtlCol="0">
            <a:spAutoFit/>
          </a:bodyPr>
          <a:lstStyle/>
          <a:p>
            <a:pPr algn="ctr"/>
            <a:r>
              <a:rPr lang="en-US" sz="2400" dirty="0">
                <a:solidFill>
                  <a:srgbClr val="2D3E50"/>
                </a:solidFill>
                <a:latin typeface="Roboto Light" panose="02000000000000000000" pitchFamily="2" charset="0"/>
                <a:ea typeface="Roboto Light" panose="02000000000000000000" pitchFamily="2" charset="0"/>
              </a:rPr>
              <a:t>Cynicism</a:t>
            </a:r>
          </a:p>
        </p:txBody>
      </p:sp>
      <p:sp>
        <p:nvSpPr>
          <p:cNvPr id="12" name="!!MBI 1">
            <a:extLst>
              <a:ext uri="{FF2B5EF4-FFF2-40B4-BE49-F238E27FC236}">
                <a16:creationId xmlns:a16="http://schemas.microsoft.com/office/drawing/2014/main" id="{A4A09518-6697-0B03-2A99-CDC14DD326BD}"/>
              </a:ext>
            </a:extLst>
          </p:cNvPr>
          <p:cNvSpPr txBox="1"/>
          <p:nvPr/>
        </p:nvSpPr>
        <p:spPr>
          <a:xfrm>
            <a:off x="2867103" y="4071231"/>
            <a:ext cx="4523802" cy="461665"/>
          </a:xfrm>
          <a:prstGeom prst="rect">
            <a:avLst/>
          </a:prstGeom>
          <a:noFill/>
        </p:spPr>
        <p:txBody>
          <a:bodyPr wrap="square" rtlCol="0">
            <a:spAutoFit/>
          </a:bodyPr>
          <a:lstStyle/>
          <a:p>
            <a:pPr algn="ctr"/>
            <a:r>
              <a:rPr lang="en-US" sz="2400" dirty="0">
                <a:solidFill>
                  <a:srgbClr val="2D3E50"/>
                </a:solidFill>
                <a:latin typeface="Roboto Light" panose="02000000000000000000" pitchFamily="2" charset="0"/>
                <a:ea typeface="Roboto Light" panose="02000000000000000000" pitchFamily="2" charset="0"/>
              </a:rPr>
              <a:t>Exhaustion</a:t>
            </a:r>
          </a:p>
        </p:txBody>
      </p:sp>
      <p:cxnSp>
        <p:nvCxnSpPr>
          <p:cNvPr id="13" name="Line 1">
            <a:extLst>
              <a:ext uri="{FF2B5EF4-FFF2-40B4-BE49-F238E27FC236}">
                <a16:creationId xmlns:a16="http://schemas.microsoft.com/office/drawing/2014/main" id="{C5E7FFCB-52B7-7876-B4E0-908BD9CFE94C}"/>
              </a:ext>
            </a:extLst>
          </p:cNvPr>
          <p:cNvCxnSpPr>
            <a:cxnSpLocks/>
          </p:cNvCxnSpPr>
          <p:nvPr/>
        </p:nvCxnSpPr>
        <p:spPr>
          <a:xfrm flipH="1">
            <a:off x="3981358" y="5179785"/>
            <a:ext cx="819242" cy="0"/>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4" name="Line 1">
            <a:extLst>
              <a:ext uri="{FF2B5EF4-FFF2-40B4-BE49-F238E27FC236}">
                <a16:creationId xmlns:a16="http://schemas.microsoft.com/office/drawing/2014/main" id="{728F3C26-0D9C-E5E1-CF11-CAA821DF1F3B}"/>
              </a:ext>
            </a:extLst>
          </p:cNvPr>
          <p:cNvCxnSpPr>
            <a:cxnSpLocks/>
            <a:stCxn id="12" idx="2"/>
          </p:cNvCxnSpPr>
          <p:nvPr/>
        </p:nvCxnSpPr>
        <p:spPr>
          <a:xfrm flipH="1">
            <a:off x="3981358" y="4532896"/>
            <a:ext cx="1147646" cy="532589"/>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7" name="Line 1">
            <a:extLst>
              <a:ext uri="{FF2B5EF4-FFF2-40B4-BE49-F238E27FC236}">
                <a16:creationId xmlns:a16="http://schemas.microsoft.com/office/drawing/2014/main" id="{CDED95BB-FFCE-F54F-C2C0-EFA43B7EF72B}"/>
              </a:ext>
            </a:extLst>
          </p:cNvPr>
          <p:cNvCxnSpPr>
            <a:cxnSpLocks/>
            <a:stCxn id="2" idx="0"/>
          </p:cNvCxnSpPr>
          <p:nvPr/>
        </p:nvCxnSpPr>
        <p:spPr>
          <a:xfrm flipH="1" flipV="1">
            <a:off x="3975411" y="5328523"/>
            <a:ext cx="1253892" cy="506358"/>
          </a:xfrm>
          <a:prstGeom prst="line">
            <a:avLst/>
          </a:prstGeom>
          <a:ln w="12700">
            <a:solidFill>
              <a:srgbClr val="C00000"/>
            </a:solidFill>
            <a:prstDash val="sysDash"/>
          </a:ln>
        </p:spPr>
        <p:style>
          <a:lnRef idx="1">
            <a:schemeClr val="accent1"/>
          </a:lnRef>
          <a:fillRef idx="0">
            <a:schemeClr val="accent1"/>
          </a:fillRef>
          <a:effectRef idx="0">
            <a:schemeClr val="accent1"/>
          </a:effectRef>
          <a:fontRef idx="minor">
            <a:schemeClr val="tx1"/>
          </a:fontRef>
        </p:style>
      </p:cxnSp>
      <p:pic>
        <p:nvPicPr>
          <p:cNvPr id="30" name="!!MBI Circle">
            <a:extLst>
              <a:ext uri="{FF2B5EF4-FFF2-40B4-BE49-F238E27FC236}">
                <a16:creationId xmlns:a16="http://schemas.microsoft.com/office/drawing/2014/main" id="{68274F70-98EB-46D5-6A9F-77AADE46839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076081" y="3737776"/>
            <a:ext cx="1905277" cy="2402611"/>
          </a:xfrm>
          <a:prstGeom prst="rect">
            <a:avLst/>
          </a:prstGeom>
        </p:spPr>
      </p:pic>
      <p:pic>
        <p:nvPicPr>
          <p:cNvPr id="7" name="!!Ineffective">
            <a:extLst>
              <a:ext uri="{FF2B5EF4-FFF2-40B4-BE49-F238E27FC236}">
                <a16:creationId xmlns:a16="http://schemas.microsoft.com/office/drawing/2014/main" id="{DC297F18-467C-CE64-1B84-446BDDF9981E}"/>
              </a:ext>
            </a:extLst>
          </p:cNvPr>
          <p:cNvPicPr>
            <a:picLocks noChangeAspect="1"/>
          </p:cNvPicPr>
          <p:nvPr/>
        </p:nvPicPr>
        <p:blipFill>
          <a:blip r:embed="rId4"/>
          <a:stretch>
            <a:fillRect/>
          </a:stretch>
        </p:blipFill>
        <p:spPr>
          <a:xfrm>
            <a:off x="0" y="2120066"/>
            <a:ext cx="12192000" cy="1137419"/>
          </a:xfrm>
          <a:prstGeom prst="rect">
            <a:avLst/>
          </a:prstGeom>
        </p:spPr>
      </p:pic>
      <p:pic>
        <p:nvPicPr>
          <p:cNvPr id="33" name="!!Col headers">
            <a:extLst>
              <a:ext uri="{FF2B5EF4-FFF2-40B4-BE49-F238E27FC236}">
                <a16:creationId xmlns:a16="http://schemas.microsoft.com/office/drawing/2014/main" id="{4416659F-1CC0-4373-209C-A0322607E990}"/>
              </a:ext>
            </a:extLst>
          </p:cNvPr>
          <p:cNvPicPr>
            <a:picLocks noChangeAspect="1"/>
          </p:cNvPicPr>
          <p:nvPr/>
        </p:nvPicPr>
        <p:blipFill>
          <a:blip r:embed="rId5"/>
          <a:stretch>
            <a:fillRect/>
          </a:stretch>
        </p:blipFill>
        <p:spPr>
          <a:xfrm>
            <a:off x="0" y="1584794"/>
            <a:ext cx="12192000" cy="524298"/>
          </a:xfrm>
          <a:prstGeom prst="rect">
            <a:avLst/>
          </a:prstGeom>
        </p:spPr>
      </p:pic>
      <p:sp>
        <p:nvSpPr>
          <p:cNvPr id="26" name="!!WhiteBG">
            <a:extLst>
              <a:ext uri="{FF2B5EF4-FFF2-40B4-BE49-F238E27FC236}">
                <a16:creationId xmlns:a16="http://schemas.microsoft.com/office/drawing/2014/main" id="{15066B4C-C6EF-EFFC-001A-411465BBB5D6}"/>
              </a:ext>
            </a:extLst>
          </p:cNvPr>
          <p:cNvSpPr/>
          <p:nvPr/>
        </p:nvSpPr>
        <p:spPr>
          <a:xfrm>
            <a:off x="1" y="501730"/>
            <a:ext cx="12192000" cy="10630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Putting the data to use</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6"/>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8" name="!!Red highlight 3">
            <a:extLst>
              <a:ext uri="{FF2B5EF4-FFF2-40B4-BE49-F238E27FC236}">
                <a16:creationId xmlns:a16="http://schemas.microsoft.com/office/drawing/2014/main" id="{856D72BD-1394-3A90-DE26-1DC03C68E10C}"/>
              </a:ext>
            </a:extLst>
          </p:cNvPr>
          <p:cNvSpPr/>
          <p:nvPr/>
        </p:nvSpPr>
        <p:spPr bwMode="auto">
          <a:xfrm>
            <a:off x="4294025" y="5844809"/>
            <a:ext cx="1905277" cy="407116"/>
          </a:xfrm>
          <a:prstGeom prst="roundRect">
            <a:avLst/>
          </a:prstGeom>
          <a:noFill/>
          <a:ln w="2540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sp>
        <p:nvSpPr>
          <p:cNvPr id="10" name="!!Feedback">
            <a:extLst>
              <a:ext uri="{FF2B5EF4-FFF2-40B4-BE49-F238E27FC236}">
                <a16:creationId xmlns:a16="http://schemas.microsoft.com/office/drawing/2014/main" id="{3A07973C-6F21-54F3-E080-301048379ED6}"/>
              </a:ext>
            </a:extLst>
          </p:cNvPr>
          <p:cNvSpPr txBox="1"/>
          <p:nvPr/>
        </p:nvSpPr>
        <p:spPr>
          <a:xfrm>
            <a:off x="6604539" y="5428392"/>
            <a:ext cx="5375189" cy="461665"/>
          </a:xfrm>
          <a:prstGeom prst="rect">
            <a:avLst/>
          </a:prstGeom>
          <a:noFill/>
        </p:spPr>
        <p:txBody>
          <a:bodyPr wrap="none" rtlCol="0">
            <a:spAutoFit/>
          </a:bodyPr>
          <a:lstStyle/>
          <a:p>
            <a:r>
              <a:rPr lang="en-US" sz="2400" dirty="0">
                <a:solidFill>
                  <a:srgbClr val="C00000"/>
                </a:solidFill>
                <a:latin typeface="Segoe Print" panose="02000600000000000000" pitchFamily="2" charset="0"/>
              </a:rPr>
              <a:t>Feedback loops / realistic metrics</a:t>
            </a:r>
          </a:p>
        </p:txBody>
      </p:sp>
      <p:sp>
        <p:nvSpPr>
          <p:cNvPr id="3" name="TextBox 2">
            <a:extLst>
              <a:ext uri="{FF2B5EF4-FFF2-40B4-BE49-F238E27FC236}">
                <a16:creationId xmlns:a16="http://schemas.microsoft.com/office/drawing/2014/main" id="{C4A3CA52-CB72-1A96-3CC8-D187D561B624}"/>
              </a:ext>
            </a:extLst>
          </p:cNvPr>
          <p:cNvSpPr txBox="1"/>
          <p:nvPr/>
        </p:nvSpPr>
        <p:spPr>
          <a:xfrm>
            <a:off x="6604539" y="5849303"/>
            <a:ext cx="5705408" cy="461665"/>
          </a:xfrm>
          <a:prstGeom prst="rect">
            <a:avLst/>
          </a:prstGeom>
          <a:noFill/>
        </p:spPr>
        <p:txBody>
          <a:bodyPr wrap="none" rtlCol="0">
            <a:spAutoFit/>
          </a:bodyPr>
          <a:lstStyle/>
          <a:p>
            <a:r>
              <a:rPr lang="en-US" sz="2400" dirty="0">
                <a:solidFill>
                  <a:srgbClr val="C00000"/>
                </a:solidFill>
                <a:latin typeface="Segoe Print" panose="02000600000000000000" pitchFamily="2" charset="0"/>
              </a:rPr>
              <a:t>Imposter syndrome / realistic goals</a:t>
            </a:r>
          </a:p>
        </p:txBody>
      </p:sp>
      <p:sp>
        <p:nvSpPr>
          <p:cNvPr id="5" name="TextBox 4">
            <a:extLst>
              <a:ext uri="{FF2B5EF4-FFF2-40B4-BE49-F238E27FC236}">
                <a16:creationId xmlns:a16="http://schemas.microsoft.com/office/drawing/2014/main" id="{9DAF7443-807B-5CED-4DA9-64C23C43478B}"/>
              </a:ext>
            </a:extLst>
          </p:cNvPr>
          <p:cNvSpPr txBox="1"/>
          <p:nvPr/>
        </p:nvSpPr>
        <p:spPr>
          <a:xfrm>
            <a:off x="6604539" y="6272019"/>
            <a:ext cx="1492716" cy="461665"/>
          </a:xfrm>
          <a:prstGeom prst="rect">
            <a:avLst/>
          </a:prstGeom>
          <a:noFill/>
        </p:spPr>
        <p:txBody>
          <a:bodyPr wrap="none" rtlCol="0">
            <a:spAutoFit/>
          </a:bodyPr>
          <a:lstStyle/>
          <a:p>
            <a:r>
              <a:rPr lang="en-US" sz="2400" dirty="0">
                <a:solidFill>
                  <a:srgbClr val="C00000"/>
                </a:solidFill>
                <a:latin typeface="Segoe Print" panose="02000600000000000000" pitchFamily="2" charset="0"/>
              </a:rPr>
              <a:t>Training</a:t>
            </a:r>
          </a:p>
        </p:txBody>
      </p:sp>
      <p:pic>
        <p:nvPicPr>
          <p:cNvPr id="14" name="!!Drive">
            <a:extLst>
              <a:ext uri="{FF2B5EF4-FFF2-40B4-BE49-F238E27FC236}">
                <a16:creationId xmlns:a16="http://schemas.microsoft.com/office/drawing/2014/main" id="{4350CDA0-6F7C-0A98-13CF-38F0AA4B1BB0}"/>
              </a:ext>
            </a:extLst>
          </p:cNvPr>
          <p:cNvPicPr>
            <a:picLocks noChangeAspect="1"/>
          </p:cNvPicPr>
          <p:nvPr/>
        </p:nvPicPr>
        <p:blipFill>
          <a:blip r:embed="rId7"/>
          <a:stretch>
            <a:fillRect/>
          </a:stretch>
        </p:blipFill>
        <p:spPr>
          <a:xfrm>
            <a:off x="14626964" y="1258625"/>
            <a:ext cx="3528827" cy="5293240"/>
          </a:xfrm>
          <a:prstGeom prst="rect">
            <a:avLst/>
          </a:prstGeom>
          <a:ln>
            <a:solidFill>
              <a:srgbClr val="2D3E50"/>
            </a:solidFill>
          </a:ln>
        </p:spPr>
      </p:pic>
    </p:spTree>
    <p:extLst>
      <p:ext uri="{BB962C8B-B14F-4D97-AF65-F5344CB8AC3E}">
        <p14:creationId xmlns:p14="http://schemas.microsoft.com/office/powerpoint/2010/main" val="223158451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BI 3">
            <a:extLst>
              <a:ext uri="{FF2B5EF4-FFF2-40B4-BE49-F238E27FC236}">
                <a16:creationId xmlns:a16="http://schemas.microsoft.com/office/drawing/2014/main" id="{11CC5497-87CE-FE94-EFAD-F6D0A3E7A136}"/>
              </a:ext>
            </a:extLst>
          </p:cNvPr>
          <p:cNvSpPr txBox="1"/>
          <p:nvPr/>
        </p:nvSpPr>
        <p:spPr>
          <a:xfrm>
            <a:off x="1705959" y="4325395"/>
            <a:ext cx="4724400"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Low Efficacy</a:t>
            </a:r>
          </a:p>
        </p:txBody>
      </p:sp>
      <p:sp>
        <p:nvSpPr>
          <p:cNvPr id="11" name="!!MBI 2">
            <a:extLst>
              <a:ext uri="{FF2B5EF4-FFF2-40B4-BE49-F238E27FC236}">
                <a16:creationId xmlns:a16="http://schemas.microsoft.com/office/drawing/2014/main" id="{41C34D8C-DD34-9128-E94C-76BC581D768B}"/>
              </a:ext>
            </a:extLst>
          </p:cNvPr>
          <p:cNvSpPr txBox="1"/>
          <p:nvPr/>
        </p:nvSpPr>
        <p:spPr>
          <a:xfrm>
            <a:off x="2330046" y="3443580"/>
            <a:ext cx="3962399"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Cynicism</a:t>
            </a:r>
          </a:p>
        </p:txBody>
      </p:sp>
      <p:sp>
        <p:nvSpPr>
          <p:cNvPr id="12" name="!!MBI 1">
            <a:extLst>
              <a:ext uri="{FF2B5EF4-FFF2-40B4-BE49-F238E27FC236}">
                <a16:creationId xmlns:a16="http://schemas.microsoft.com/office/drawing/2014/main" id="{A4A09518-6697-0B03-2A99-CDC14DD326BD}"/>
              </a:ext>
            </a:extLst>
          </p:cNvPr>
          <p:cNvSpPr txBox="1"/>
          <p:nvPr/>
        </p:nvSpPr>
        <p:spPr>
          <a:xfrm>
            <a:off x="1705959" y="2561745"/>
            <a:ext cx="4523802"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Exhaustion</a:t>
            </a:r>
          </a:p>
        </p:txBody>
      </p:sp>
      <p:cxnSp>
        <p:nvCxnSpPr>
          <p:cNvPr id="13" name="Line 1">
            <a:extLst>
              <a:ext uri="{FF2B5EF4-FFF2-40B4-BE49-F238E27FC236}">
                <a16:creationId xmlns:a16="http://schemas.microsoft.com/office/drawing/2014/main" id="{C5E7FFCB-52B7-7876-B4E0-908BD9CFE94C}"/>
              </a:ext>
            </a:extLst>
          </p:cNvPr>
          <p:cNvCxnSpPr>
            <a:cxnSpLocks/>
          </p:cNvCxnSpPr>
          <p:nvPr/>
        </p:nvCxnSpPr>
        <p:spPr>
          <a:xfrm flipH="1">
            <a:off x="2820214" y="3670299"/>
            <a:ext cx="819242" cy="0"/>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4" name="Line 1">
            <a:extLst>
              <a:ext uri="{FF2B5EF4-FFF2-40B4-BE49-F238E27FC236}">
                <a16:creationId xmlns:a16="http://schemas.microsoft.com/office/drawing/2014/main" id="{728F3C26-0D9C-E5E1-CF11-CAA821DF1F3B}"/>
              </a:ext>
            </a:extLst>
          </p:cNvPr>
          <p:cNvCxnSpPr>
            <a:cxnSpLocks/>
            <a:stCxn id="12" idx="2"/>
          </p:cNvCxnSpPr>
          <p:nvPr/>
        </p:nvCxnSpPr>
        <p:spPr>
          <a:xfrm flipH="1">
            <a:off x="2820214" y="3023410"/>
            <a:ext cx="1147646" cy="532589"/>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7" name="Line 1">
            <a:extLst>
              <a:ext uri="{FF2B5EF4-FFF2-40B4-BE49-F238E27FC236}">
                <a16:creationId xmlns:a16="http://schemas.microsoft.com/office/drawing/2014/main" id="{CDED95BB-FFCE-F54F-C2C0-EFA43B7EF72B}"/>
              </a:ext>
            </a:extLst>
          </p:cNvPr>
          <p:cNvCxnSpPr>
            <a:cxnSpLocks/>
            <a:stCxn id="2" idx="0"/>
          </p:cNvCxnSpPr>
          <p:nvPr/>
        </p:nvCxnSpPr>
        <p:spPr>
          <a:xfrm flipH="1" flipV="1">
            <a:off x="2814267" y="3819037"/>
            <a:ext cx="1253892" cy="506358"/>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pic>
        <p:nvPicPr>
          <p:cNvPr id="30" name="!!MBI Circle">
            <a:extLst>
              <a:ext uri="{FF2B5EF4-FFF2-40B4-BE49-F238E27FC236}">
                <a16:creationId xmlns:a16="http://schemas.microsoft.com/office/drawing/2014/main" id="{68274F70-98EB-46D5-6A9F-77AADE46839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14937" y="2228290"/>
            <a:ext cx="1905277" cy="2402611"/>
          </a:xfrm>
          <a:prstGeom prst="rect">
            <a:avLst/>
          </a:prstGeom>
        </p:spPr>
      </p:pic>
      <p:pic>
        <p:nvPicPr>
          <p:cNvPr id="7" name="!!Ineffective">
            <a:extLst>
              <a:ext uri="{FF2B5EF4-FFF2-40B4-BE49-F238E27FC236}">
                <a16:creationId xmlns:a16="http://schemas.microsoft.com/office/drawing/2014/main" id="{DC297F18-467C-CE64-1B84-446BDDF9981E}"/>
              </a:ext>
            </a:extLst>
          </p:cNvPr>
          <p:cNvPicPr>
            <a:picLocks noChangeAspect="1"/>
          </p:cNvPicPr>
          <p:nvPr/>
        </p:nvPicPr>
        <p:blipFill>
          <a:blip r:embed="rId4"/>
          <a:stretch>
            <a:fillRect/>
          </a:stretch>
        </p:blipFill>
        <p:spPr>
          <a:xfrm>
            <a:off x="0" y="-419935"/>
            <a:ext cx="12192000" cy="1137419"/>
          </a:xfrm>
          <a:prstGeom prst="rect">
            <a:avLst/>
          </a:prstGeom>
        </p:spPr>
      </p:pic>
      <p:pic>
        <p:nvPicPr>
          <p:cNvPr id="33" name="!!Col headers">
            <a:extLst>
              <a:ext uri="{FF2B5EF4-FFF2-40B4-BE49-F238E27FC236}">
                <a16:creationId xmlns:a16="http://schemas.microsoft.com/office/drawing/2014/main" id="{4416659F-1CC0-4373-209C-A0322607E990}"/>
              </a:ext>
            </a:extLst>
          </p:cNvPr>
          <p:cNvPicPr>
            <a:picLocks noChangeAspect="1"/>
          </p:cNvPicPr>
          <p:nvPr/>
        </p:nvPicPr>
        <p:blipFill>
          <a:blip r:embed="rId5"/>
          <a:stretch>
            <a:fillRect/>
          </a:stretch>
        </p:blipFill>
        <p:spPr>
          <a:xfrm>
            <a:off x="0" y="-955207"/>
            <a:ext cx="12192000" cy="524298"/>
          </a:xfrm>
          <a:prstGeom prst="rect">
            <a:avLst/>
          </a:prstGeom>
        </p:spPr>
      </p:pic>
      <p:sp>
        <p:nvSpPr>
          <p:cNvPr id="26" name="!!WhiteBG">
            <a:extLst>
              <a:ext uri="{FF2B5EF4-FFF2-40B4-BE49-F238E27FC236}">
                <a16:creationId xmlns:a16="http://schemas.microsoft.com/office/drawing/2014/main" id="{15066B4C-C6EF-EFFC-001A-411465BBB5D6}"/>
              </a:ext>
            </a:extLst>
          </p:cNvPr>
          <p:cNvSpPr/>
          <p:nvPr/>
        </p:nvSpPr>
        <p:spPr>
          <a:xfrm>
            <a:off x="1" y="501730"/>
            <a:ext cx="12192000" cy="10630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Putting the data to use</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6"/>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pic>
        <p:nvPicPr>
          <p:cNvPr id="6" name="!!Drive">
            <a:extLst>
              <a:ext uri="{FF2B5EF4-FFF2-40B4-BE49-F238E27FC236}">
                <a16:creationId xmlns:a16="http://schemas.microsoft.com/office/drawing/2014/main" id="{B9FB5159-DFEC-8E84-FE57-E9DD7C3EFE5D}"/>
              </a:ext>
            </a:extLst>
          </p:cNvPr>
          <p:cNvPicPr>
            <a:picLocks noChangeAspect="1"/>
          </p:cNvPicPr>
          <p:nvPr/>
        </p:nvPicPr>
        <p:blipFill>
          <a:blip r:embed="rId7"/>
          <a:stretch>
            <a:fillRect/>
          </a:stretch>
        </p:blipFill>
        <p:spPr>
          <a:xfrm>
            <a:off x="8647076" y="1258625"/>
            <a:ext cx="3528827" cy="5293240"/>
          </a:xfrm>
          <a:prstGeom prst="rect">
            <a:avLst/>
          </a:prstGeom>
          <a:ln>
            <a:solidFill>
              <a:srgbClr val="2D3E50"/>
            </a:solidFill>
          </a:ln>
        </p:spPr>
      </p:pic>
    </p:spTree>
    <p:extLst>
      <p:ext uri="{BB962C8B-B14F-4D97-AF65-F5344CB8AC3E}">
        <p14:creationId xmlns:p14="http://schemas.microsoft.com/office/powerpoint/2010/main" val="34327671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23247</TotalTime>
  <Words>13298</Words>
  <Application>Microsoft Office PowerPoint</Application>
  <PresentationFormat>Widescreen</PresentationFormat>
  <Paragraphs>1680</Paragraphs>
  <Slides>113</Slides>
  <Notes>113</Notes>
  <HiddenSlides>3</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113</vt:i4>
      </vt:variant>
    </vt:vector>
  </HeadingPairs>
  <TitlesOfParts>
    <vt:vector size="122" baseType="lpstr">
      <vt:lpstr>Arial</vt:lpstr>
      <vt:lpstr>Calibri</vt:lpstr>
      <vt:lpstr>Calibri Light</vt:lpstr>
      <vt:lpstr>Roboto</vt:lpstr>
      <vt:lpstr>Roboto Black</vt:lpstr>
      <vt:lpstr>Roboto Light</vt:lpstr>
      <vt:lpstr>Roboto Thin</vt:lpstr>
      <vt:lpstr>Segoe Print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Seth Petry-Johnson</dc:creator>
  <cp:lastModifiedBy>Seth Petry-Johnson</cp:lastModifiedBy>
  <cp:revision>9</cp:revision>
  <dcterms:created xsi:type="dcterms:W3CDTF">2022-12-07T14:28:07Z</dcterms:created>
  <dcterms:modified xsi:type="dcterms:W3CDTF">2023-01-12T20:00:09Z</dcterms:modified>
</cp:coreProperties>
</file>